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258" r:id="rId3"/>
    <p:sldId id="278" r:id="rId4"/>
    <p:sldId id="259" r:id="rId5"/>
    <p:sldId id="260" r:id="rId6"/>
    <p:sldId id="280" r:id="rId7"/>
    <p:sldId id="261" r:id="rId8"/>
    <p:sldId id="262" r:id="rId9"/>
    <p:sldId id="281" r:id="rId10"/>
    <p:sldId id="263" r:id="rId11"/>
    <p:sldId id="273" r:id="rId12"/>
    <p:sldId id="264" r:id="rId13"/>
    <p:sldId id="279" r:id="rId14"/>
    <p:sldId id="265" r:id="rId15"/>
    <p:sldId id="272" r:id="rId16"/>
    <p:sldId id="266"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6A9"/>
    <a:srgbClr val="D10074"/>
    <a:srgbClr val="6E267B"/>
    <a:srgbClr val="0098DB"/>
    <a:srgbClr val="006778"/>
    <a:srgbClr val="FF7900"/>
    <a:srgbClr val="009B48"/>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1829" autoAdjust="0"/>
  </p:normalViewPr>
  <p:slideViewPr>
    <p:cSldViewPr>
      <p:cViewPr>
        <p:scale>
          <a:sx n="66" d="100"/>
          <a:sy n="66" d="100"/>
        </p:scale>
        <p:origin x="-2850" y="-6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6199C-0D9D-4131-84F4-3713EE671C51}" type="datetimeFigureOut">
              <a:rPr lang="en-GB" smtClean="0"/>
              <a:t>28/04/2017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FCBED-E1BC-420A-96DD-F839A02F9349}" type="slidenum">
              <a:rPr lang="en-GB" smtClean="0"/>
              <a:t>‹#›</a:t>
            </a:fld>
            <a:endParaRPr lang="en-GB"/>
          </a:p>
        </p:txBody>
      </p:sp>
    </p:spTree>
    <p:extLst>
      <p:ext uri="{BB962C8B-B14F-4D97-AF65-F5344CB8AC3E}">
        <p14:creationId xmlns:p14="http://schemas.microsoft.com/office/powerpoint/2010/main" val="293429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smtClean="0"/>
          </a:p>
          <a:p>
            <a:pPr marL="0" indent="0">
              <a:buFont typeface="Arial" pitchFamily="34" charset="0"/>
              <a:buNone/>
            </a:pPr>
            <a:r>
              <a:rPr lang="en-GB" dirty="0" smtClean="0"/>
              <a:t>Recent successes</a:t>
            </a:r>
          </a:p>
          <a:p>
            <a:pPr marL="342900" indent="-342900">
              <a:buFont typeface="Arial" pitchFamily="34" charset="0"/>
              <a:buChar char="•"/>
            </a:pPr>
            <a:r>
              <a:rPr lang="en-GB" dirty="0" smtClean="0"/>
              <a:t>Forth Rail Bridge – UNESCO site</a:t>
            </a:r>
          </a:p>
          <a:p>
            <a:pPr marL="342900" indent="-342900">
              <a:buFont typeface="Arial" pitchFamily="34" charset="0"/>
              <a:buChar char="•"/>
            </a:pPr>
            <a:endParaRPr lang="en-GB" dirty="0" smtClean="0"/>
          </a:p>
          <a:p>
            <a:pPr marL="0" indent="0">
              <a:buFont typeface="Arial" pitchFamily="34" charset="0"/>
              <a:buNone/>
            </a:pPr>
            <a:r>
              <a:rPr lang="en-GB" dirty="0" smtClean="0"/>
              <a:t>Recent successes</a:t>
            </a:r>
          </a:p>
          <a:p>
            <a:pPr marL="342900" indent="-342900">
              <a:buFont typeface="Arial" pitchFamily="34" charset="0"/>
              <a:buChar char="•"/>
            </a:pPr>
            <a:r>
              <a:rPr lang="en-GB" dirty="0" smtClean="0"/>
              <a:t>Franchises</a:t>
            </a:r>
          </a:p>
          <a:p>
            <a:pPr marL="342900" indent="-342900">
              <a:buFont typeface="Arial" pitchFamily="34" charset="0"/>
              <a:buChar char="•"/>
            </a:pPr>
            <a:r>
              <a:rPr lang="en-GB" dirty="0" smtClean="0"/>
              <a:t>Performance management over winter period 16/17</a:t>
            </a:r>
          </a:p>
          <a:p>
            <a:pPr marL="342900" indent="-342900">
              <a:buFont typeface="Arial" pitchFamily="34" charset="0"/>
              <a:buChar char="•"/>
            </a:pPr>
            <a:r>
              <a:rPr lang="en-GB" dirty="0" smtClean="0"/>
              <a:t>Gleneagles</a:t>
            </a:r>
            <a:r>
              <a:rPr lang="en-GB" baseline="0" dirty="0" smtClean="0"/>
              <a:t> station award winning legacy</a:t>
            </a:r>
          </a:p>
          <a:p>
            <a:pPr marL="342900" indent="-342900">
              <a:buFont typeface="Arial" pitchFamily="34" charset="0"/>
              <a:buChar char="•"/>
            </a:pPr>
            <a:r>
              <a:rPr lang="en-GB" baseline="0" dirty="0" smtClean="0"/>
              <a:t>Edinburgh Gateway opened December 2016</a:t>
            </a:r>
          </a:p>
          <a:p>
            <a:pPr marL="342900" indent="-342900">
              <a:buFont typeface="Arial" pitchFamily="34" charset="0"/>
              <a:buChar char="•"/>
            </a:pPr>
            <a:r>
              <a:rPr lang="en-GB" baseline="0" dirty="0" smtClean="0"/>
              <a:t>EGIP project electrifying route between </a:t>
            </a:r>
            <a:r>
              <a:rPr lang="en-GB" baseline="0" dirty="0" err="1" smtClean="0"/>
              <a:t>edinburgh</a:t>
            </a:r>
            <a:r>
              <a:rPr lang="en-GB" baseline="0" dirty="0" smtClean="0"/>
              <a:t> and </a:t>
            </a:r>
            <a:r>
              <a:rPr lang="en-GB" baseline="0" dirty="0" err="1" smtClean="0"/>
              <a:t>glasgow</a:t>
            </a:r>
            <a:endParaRPr lang="en-GB" baseline="0" dirty="0" smtClean="0"/>
          </a:p>
          <a:p>
            <a:pPr marL="342900" indent="-342900">
              <a:buFont typeface="Arial" pitchFamily="34" charset="0"/>
              <a:buChar char="•"/>
            </a:pPr>
            <a:r>
              <a:rPr lang="en-GB" baseline="0" dirty="0" smtClean="0"/>
              <a:t>New rolling stock bought and coming into service in 2018/19</a:t>
            </a:r>
          </a:p>
          <a:p>
            <a:endParaRPr lang="en-GB" dirty="0"/>
          </a:p>
        </p:txBody>
      </p:sp>
      <p:sp>
        <p:nvSpPr>
          <p:cNvPr id="4" name="Slide Number Placeholder 3"/>
          <p:cNvSpPr>
            <a:spLocks noGrp="1"/>
          </p:cNvSpPr>
          <p:nvPr>
            <p:ph type="sldNum" sz="quarter" idx="10"/>
          </p:nvPr>
        </p:nvSpPr>
        <p:spPr/>
        <p:txBody>
          <a:bodyPr/>
          <a:lstStyle/>
          <a:p>
            <a:fld id="{2CFABEF8-BA70-4BAE-8872-61C44BC10DE1}" type="slidenum">
              <a:rPr lang="en-GB" smtClean="0"/>
              <a:t>6</a:t>
            </a:fld>
            <a:endParaRPr lang="en-GB"/>
          </a:p>
        </p:txBody>
      </p:sp>
    </p:spTree>
    <p:extLst>
      <p:ext uri="{BB962C8B-B14F-4D97-AF65-F5344CB8AC3E}">
        <p14:creationId xmlns:p14="http://schemas.microsoft.com/office/powerpoint/2010/main" val="373617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aseline="0" dirty="0" smtClean="0"/>
              <a:t>Recent successes</a:t>
            </a:r>
          </a:p>
          <a:p>
            <a:pPr marL="171450" indent="-171450">
              <a:buFont typeface="Arial" pitchFamily="34" charset="0"/>
              <a:buChar char="•"/>
            </a:pPr>
            <a:r>
              <a:rPr lang="en-GB" baseline="0" smtClean="0"/>
              <a:t>Two </a:t>
            </a:r>
            <a:r>
              <a:rPr lang="en-GB" baseline="0" dirty="0" smtClean="0"/>
              <a:t>new aircraft procured for </a:t>
            </a:r>
            <a:r>
              <a:rPr lang="en-GB" baseline="0" dirty="0" err="1" smtClean="0"/>
              <a:t>HIAL</a:t>
            </a:r>
            <a:r>
              <a:rPr lang="en-GB" baseline="0" dirty="0" smtClean="0"/>
              <a:t> routes</a:t>
            </a:r>
          </a:p>
          <a:p>
            <a:pPr marL="171450" indent="-171450">
              <a:buFont typeface="Arial" pitchFamily="34" charset="0"/>
              <a:buChar char="•"/>
            </a:pPr>
            <a:r>
              <a:rPr lang="en-GB" baseline="0" dirty="0" smtClean="0"/>
              <a:t>At least 5 new air routes to America, Middle east and Canada supporting freight/businesses and tourism</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CFABEF8-BA70-4BAE-8872-61C44BC10DE1}" type="slidenum">
              <a:rPr lang="en-GB" smtClean="0"/>
              <a:t>9</a:t>
            </a:fld>
            <a:endParaRPr lang="en-GB"/>
          </a:p>
        </p:txBody>
      </p:sp>
    </p:spTree>
    <p:extLst>
      <p:ext uri="{BB962C8B-B14F-4D97-AF65-F5344CB8AC3E}">
        <p14:creationId xmlns:p14="http://schemas.microsoft.com/office/powerpoint/2010/main" val="28286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TS manage two rail franchises [Abellio ScotRail &amp; Serco Caledonian Sleeper]</a:t>
            </a:r>
          </a:p>
          <a:p>
            <a:pPr lvl="0"/>
            <a:r>
              <a:rPr lang="en-GB" sz="1200" kern="1200" dirty="0" smtClean="0">
                <a:solidFill>
                  <a:schemeClr val="tx1"/>
                </a:solidFill>
                <a:effectLst/>
                <a:latin typeface="+mn-lt"/>
                <a:ea typeface="+mn-ea"/>
                <a:cs typeface="+mn-cs"/>
              </a:rPr>
              <a:t>£475M invested in rolling stock within the ScotRail fleet in the next three years</a:t>
            </a:r>
          </a:p>
          <a:p>
            <a:pPr lvl="0"/>
            <a:r>
              <a:rPr lang="en-GB" sz="1200" kern="1200" dirty="0" smtClean="0">
                <a:solidFill>
                  <a:schemeClr val="tx1"/>
                </a:solidFill>
                <a:effectLst/>
                <a:latin typeface="+mn-lt"/>
                <a:ea typeface="+mn-ea"/>
                <a:cs typeface="+mn-cs"/>
              </a:rPr>
              <a:t>23% increase in seating capacity to be provided from mid 2019 </a:t>
            </a:r>
          </a:p>
          <a:p>
            <a:pPr lvl="0"/>
            <a:r>
              <a:rPr lang="en-GB" sz="1200" kern="1200" dirty="0" smtClean="0">
                <a:solidFill>
                  <a:schemeClr val="tx1"/>
                </a:solidFill>
                <a:effectLst/>
                <a:latin typeface="+mn-lt"/>
                <a:ea typeface="+mn-ea"/>
                <a:cs typeface="+mn-cs"/>
              </a:rPr>
              <a:t>All fleets to be fully </a:t>
            </a:r>
            <a:r>
              <a:rPr lang="en-GB" sz="1200" kern="1200" dirty="0" err="1" smtClean="0">
                <a:solidFill>
                  <a:schemeClr val="tx1"/>
                </a:solidFill>
                <a:effectLst/>
                <a:latin typeface="+mn-lt"/>
                <a:ea typeface="+mn-ea"/>
                <a:cs typeface="+mn-cs"/>
              </a:rPr>
              <a:t>PRM-TSI</a:t>
            </a:r>
            <a:r>
              <a:rPr lang="en-GB" sz="1200" kern="1200" dirty="0" smtClean="0">
                <a:solidFill>
                  <a:schemeClr val="tx1"/>
                </a:solidFill>
                <a:effectLst/>
                <a:latin typeface="+mn-lt"/>
                <a:ea typeface="+mn-ea"/>
                <a:cs typeface="+mn-cs"/>
              </a:rPr>
              <a:t> compliant ahead of the January 2020 deadline</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70 new Hitachi C385 trains to be introduced from autumn 2017 onwards across the central belt</a:t>
            </a:r>
          </a:p>
          <a:p>
            <a:pPr lvl="0"/>
            <a:r>
              <a:rPr lang="en-GB" sz="1200" kern="1200" dirty="0" smtClean="0">
                <a:solidFill>
                  <a:schemeClr val="tx1"/>
                </a:solidFill>
                <a:effectLst/>
                <a:latin typeface="+mn-lt"/>
                <a:ea typeface="+mn-ea"/>
                <a:cs typeface="+mn-cs"/>
              </a:rPr>
              <a:t>26 fully refurbished High Speed Trains (HST)s rolled out onto inter-city routes from summer 2018</a:t>
            </a:r>
          </a:p>
          <a:p>
            <a:pPr lvl="0"/>
            <a:r>
              <a:rPr lang="en-GB" sz="1200" kern="1200" dirty="0" smtClean="0">
                <a:solidFill>
                  <a:schemeClr val="tx1"/>
                </a:solidFill>
                <a:effectLst/>
                <a:latin typeface="+mn-lt"/>
                <a:ea typeface="+mn-ea"/>
                <a:cs typeface="+mn-cs"/>
              </a:rPr>
              <a:t>75 new sleeper carriages to be introduced from spring 2018 on overnight services to/from London</a:t>
            </a:r>
          </a:p>
          <a:p>
            <a:r>
              <a:rPr lang="en-GB" sz="1200" kern="1200" dirty="0" smtClean="0">
                <a:solidFill>
                  <a:schemeClr val="tx1"/>
                </a:solidFill>
                <a:effectLst/>
                <a:latin typeface="+mn-lt"/>
                <a:ea typeface="+mn-ea"/>
                <a:cs typeface="+mn-cs"/>
              </a:rPr>
              <a:t> </a:t>
            </a:r>
          </a:p>
          <a:p>
            <a:pPr marL="171450" indent="-171450">
              <a:buFont typeface="Arial" pitchFamily="34" charset="0"/>
              <a:buChar char="•"/>
            </a:pPr>
            <a:endParaRPr lang="en-GB" dirty="0" smtClean="0"/>
          </a:p>
          <a:p>
            <a:pPr marL="342900" indent="-342900">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2CFABEF8-BA70-4BAE-8872-61C44BC10DE1}" type="slidenum">
              <a:rPr lang="en-GB" smtClean="0"/>
              <a:t>11</a:t>
            </a:fld>
            <a:endParaRPr lang="en-GB"/>
          </a:p>
        </p:txBody>
      </p:sp>
    </p:spTree>
    <p:extLst>
      <p:ext uri="{BB962C8B-B14F-4D97-AF65-F5344CB8AC3E}">
        <p14:creationId xmlns:p14="http://schemas.microsoft.com/office/powerpoint/2010/main" val="373617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Queensferry Crossing is forecast to open to traffic between mid-July and the end of August depending on weather conditions. The Bridge Contractors advised that a May opening date is no longer achievable, citing delay and disruption caused by the weather (particularly wind) beyond that which was foreseen by them in June 2016 as the primary source of this delay.  This however hasn’t stopped the contractor making</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every effort to open this iconic structure at the earliest opportunity – without compromising safety.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Progress is very visible - with the removal of the tower cranes and false work (trestles underneath the decking) currently occupying the top spot. The North Tower crane has been fully removed and the other two huge cranes are on their way down. The removal of the cranes and false work is highlighting to all, the slenderness of the Queensferry Crossing towers.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huge expansion joints have been installed and the final deck concrete pours are taking place this week on the South Approach Viaduct – weather permitting.</a:t>
            </a:r>
          </a:p>
          <a:p>
            <a:endParaRPr lang="en-GB" dirty="0"/>
          </a:p>
        </p:txBody>
      </p:sp>
      <p:sp>
        <p:nvSpPr>
          <p:cNvPr id="4" name="Slide Number Placeholder 3"/>
          <p:cNvSpPr>
            <a:spLocks noGrp="1"/>
          </p:cNvSpPr>
          <p:nvPr>
            <p:ph type="sldNum" sz="quarter" idx="10"/>
          </p:nvPr>
        </p:nvSpPr>
        <p:spPr/>
        <p:txBody>
          <a:bodyPr/>
          <a:lstStyle/>
          <a:p>
            <a:fld id="{749FCBED-E1BC-420A-96DD-F839A02F9349}" type="slidenum">
              <a:rPr lang="en-GB" smtClean="0"/>
              <a:t>13</a:t>
            </a:fld>
            <a:endParaRPr lang="en-GB"/>
          </a:p>
        </p:txBody>
      </p:sp>
    </p:spTree>
    <p:extLst>
      <p:ext uri="{BB962C8B-B14F-4D97-AF65-F5344CB8AC3E}">
        <p14:creationId xmlns:p14="http://schemas.microsoft.com/office/powerpoint/2010/main" val="216349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**M8 eastbound opening Sunday 30</a:t>
            </a:r>
            <a:r>
              <a:rPr lang="en-GB" baseline="30000" dirty="0" smtClean="0"/>
              <a:t>th</a:t>
            </a:r>
            <a:r>
              <a:rPr lang="en-GB" dirty="0" smtClean="0"/>
              <a:t> April** </a:t>
            </a:r>
          </a:p>
          <a:p>
            <a:pPr marL="171450" indent="-171450">
              <a:buFont typeface="Arial" pitchFamily="34" charset="0"/>
              <a:buChar char="•"/>
            </a:pPr>
            <a:r>
              <a:rPr lang="en-GB" dirty="0" smtClean="0"/>
              <a:t>Recent Successes</a:t>
            </a:r>
          </a:p>
          <a:p>
            <a:pPr marL="171450" indent="-171450">
              <a:buFont typeface="Arial" pitchFamily="34" charset="0"/>
              <a:buChar char="•"/>
            </a:pPr>
            <a:r>
              <a:rPr lang="en-GB" dirty="0" smtClean="0"/>
              <a:t>M8 M73 M74 Motorway Improvements Project - £</a:t>
            </a:r>
            <a:r>
              <a:rPr lang="en-GB" dirty="0" err="1" smtClean="0"/>
              <a:t>500m</a:t>
            </a:r>
            <a:r>
              <a:rPr lang="en-GB" dirty="0" smtClean="0"/>
              <a:t>. Due to open to traffic</a:t>
            </a:r>
            <a:r>
              <a:rPr lang="en-GB" baseline="0" dirty="0" smtClean="0"/>
              <a:t> Spring 2017</a:t>
            </a:r>
          </a:p>
          <a:p>
            <a:pPr marL="0" indent="0">
              <a:buFont typeface="Arial" pitchFamily="34" charset="0"/>
              <a:buNone/>
            </a:pPr>
            <a:endParaRPr lang="en-GB" baseline="0" dirty="0" smtClean="0"/>
          </a:p>
          <a:p>
            <a:pPr marL="171450" indent="-171450">
              <a:buFont typeface="Arial" pitchFamily="34" charset="0"/>
              <a:buChar char="•"/>
            </a:pPr>
            <a:r>
              <a:rPr lang="en-GB" sz="1200" kern="1200" dirty="0" smtClean="0">
                <a:solidFill>
                  <a:schemeClr val="tx1"/>
                </a:solidFill>
                <a:effectLst/>
                <a:latin typeface="+mn-lt"/>
                <a:ea typeface="+mn-ea"/>
                <a:cs typeface="+mn-cs"/>
              </a:rPr>
              <a:t>The new </a:t>
            </a:r>
            <a:r>
              <a:rPr lang="en-GB" sz="1200" kern="1200" dirty="0" err="1" smtClean="0">
                <a:solidFill>
                  <a:schemeClr val="tx1"/>
                </a:solidFill>
                <a:effectLst/>
                <a:latin typeface="+mn-lt"/>
                <a:ea typeface="+mn-ea"/>
                <a:cs typeface="+mn-cs"/>
              </a:rPr>
              <a:t>Raith</a:t>
            </a:r>
            <a:r>
              <a:rPr lang="en-GB" sz="1200" kern="1200" dirty="0" smtClean="0">
                <a:solidFill>
                  <a:schemeClr val="tx1"/>
                </a:solidFill>
                <a:effectLst/>
                <a:latin typeface="+mn-lt"/>
                <a:ea typeface="+mn-ea"/>
                <a:cs typeface="+mn-cs"/>
              </a:rPr>
              <a:t>  Underpass at </a:t>
            </a:r>
            <a:r>
              <a:rPr lang="en-GB" sz="1200" kern="1200" dirty="0" err="1" smtClean="0">
                <a:solidFill>
                  <a:schemeClr val="tx1"/>
                </a:solidFill>
                <a:effectLst/>
                <a:latin typeface="+mn-lt"/>
                <a:ea typeface="+mn-ea"/>
                <a:cs typeface="+mn-cs"/>
              </a:rPr>
              <a:t>J5</a:t>
            </a:r>
            <a:r>
              <a:rPr lang="en-GB" sz="1200" kern="1200" dirty="0" smtClean="0">
                <a:solidFill>
                  <a:schemeClr val="tx1"/>
                </a:solidFill>
                <a:effectLst/>
                <a:latin typeface="+mn-lt"/>
                <a:ea typeface="+mn-ea"/>
                <a:cs typeface="+mn-cs"/>
              </a:rPr>
              <a:t> of the M74 has opened to traffic marking a major milestone on the £500 million M8 M73 M74 Motorway Improvements Project.</a:t>
            </a:r>
          </a:p>
          <a:p>
            <a:pPr marL="0" indent="0">
              <a:buFont typeface="Arial" pitchFamily="34" charset="0"/>
              <a:buNone/>
            </a:pPr>
            <a:endParaRPr lang="en-GB" dirty="0" smtClean="0"/>
          </a:p>
          <a:p>
            <a:r>
              <a:rPr lang="en-GB" sz="1200" kern="1200" dirty="0" smtClean="0">
                <a:solidFill>
                  <a:schemeClr val="tx1"/>
                </a:solidFill>
                <a:effectLst/>
                <a:latin typeface="+mn-lt"/>
                <a:ea typeface="+mn-ea"/>
                <a:cs typeface="+mn-cs"/>
              </a:rPr>
              <a:t>The M8 M73 M74 Motorway Improvements project currently employs approximately 1200 people.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is also anticipated the project will provide a minimum of 30 graduate and apprenticeship positions during the three year construction period, with a further 20 construction jobs each year aimed specifically at long term unemployed people.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project is also expected to provide sustainable long-term employment opportunities for approximately 60 full-time staff during the operation and maintenance of these key routes over a 30 year period.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Job centres to be notified of site-based employment opportunities;</a:t>
            </a:r>
          </a:p>
          <a:p>
            <a:r>
              <a:rPr lang="en-GB" sz="1200" kern="1200" dirty="0" smtClean="0">
                <a:solidFill>
                  <a:schemeClr val="tx1"/>
                </a:solidFill>
                <a:effectLst/>
                <a:latin typeface="+mn-lt"/>
                <a:ea typeface="+mn-ea"/>
                <a:cs typeface="+mn-cs"/>
              </a:rPr>
              <a:t>Contracts with subcontractors and suppliers not already allocated shall be advertised through Public Contracts Scotland procurement website; and </a:t>
            </a:r>
          </a:p>
          <a:p>
            <a:r>
              <a:rPr lang="en-GB" sz="1200" kern="1200" dirty="0" smtClean="0">
                <a:solidFill>
                  <a:schemeClr val="tx1"/>
                </a:solidFill>
                <a:effectLst/>
                <a:latin typeface="+mn-lt"/>
                <a:ea typeface="+mn-ea"/>
                <a:cs typeface="+mn-cs"/>
              </a:rPr>
              <a:t>A ‘Skills Pledge’ to develop the skills and qualifications of its workforce, supply chain and local community has been signed by the contractors on the M8 M73 M74 Motorway Improvements and AWPR/B-T projects.</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CFABEF8-BA70-4BAE-8872-61C44BC10DE1}" type="slidenum">
              <a:rPr lang="en-GB" smtClean="0"/>
              <a:t>15</a:t>
            </a:fld>
            <a:endParaRPr lang="en-GB"/>
          </a:p>
        </p:txBody>
      </p:sp>
    </p:spTree>
    <p:extLst>
      <p:ext uri="{BB962C8B-B14F-4D97-AF65-F5344CB8AC3E}">
        <p14:creationId xmlns:p14="http://schemas.microsoft.com/office/powerpoint/2010/main" val="321185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Raith</a:t>
            </a:r>
            <a:r>
              <a:rPr lang="en-GB" baseline="0" dirty="0" smtClean="0"/>
              <a:t> at night </a:t>
            </a:r>
            <a:endParaRPr lang="en-GB" dirty="0"/>
          </a:p>
        </p:txBody>
      </p:sp>
      <p:sp>
        <p:nvSpPr>
          <p:cNvPr id="4" name="Slide Number Placeholder 3"/>
          <p:cNvSpPr>
            <a:spLocks noGrp="1"/>
          </p:cNvSpPr>
          <p:nvPr>
            <p:ph type="sldNum" sz="quarter" idx="10"/>
          </p:nvPr>
        </p:nvSpPr>
        <p:spPr/>
        <p:txBody>
          <a:bodyPr/>
          <a:lstStyle/>
          <a:p>
            <a:fld id="{749FCBED-E1BC-420A-96DD-F839A02F9349}" type="slidenum">
              <a:rPr lang="en-GB" smtClean="0"/>
              <a:t>17</a:t>
            </a:fld>
            <a:endParaRPr lang="en-GB"/>
          </a:p>
        </p:txBody>
      </p:sp>
    </p:spTree>
    <p:extLst>
      <p:ext uri="{BB962C8B-B14F-4D97-AF65-F5344CB8AC3E}">
        <p14:creationId xmlns:p14="http://schemas.microsoft.com/office/powerpoint/2010/main" val="3569852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188640"/>
            <a:ext cx="87249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Picture Placeholder 22"/>
          <p:cNvSpPr>
            <a:spLocks noGrp="1"/>
          </p:cNvSpPr>
          <p:nvPr>
            <p:ph type="pic" sz="quarter" idx="10" hasCustomPrompt="1"/>
          </p:nvPr>
        </p:nvSpPr>
        <p:spPr>
          <a:xfrm>
            <a:off x="200217" y="1700808"/>
            <a:ext cx="8736389" cy="4968553"/>
          </a:xfrm>
          <a:custGeom>
            <a:avLst/>
            <a:gdLst>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274816 w 8732016"/>
              <a:gd name="connsiteY28" fmla="*/ 21705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619386 w 8732016"/>
              <a:gd name="connsiteY37" fmla="*/ 27991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457200 w 8732016"/>
              <a:gd name="connsiteY31" fmla="*/ 11361 h 4436344"/>
              <a:gd name="connsiteX32" fmla="*/ 621493 w 8732016"/>
              <a:gd name="connsiteY32" fmla="*/ 11361 h 4436344"/>
              <a:gd name="connsiteX33" fmla="*/ 353168 w 8732016"/>
              <a:gd name="connsiteY33" fmla="*/ 115394 h 4436344"/>
              <a:gd name="connsiteX34" fmla="*/ 457200 w 8732016"/>
              <a:gd name="connsiteY34" fmla="*/ 11361 h 4436344"/>
              <a:gd name="connsiteX35" fmla="*/ 746521 w 8732016"/>
              <a:gd name="connsiteY35" fmla="*/ 0 h 4436344"/>
              <a:gd name="connsiteX36" fmla="*/ 7619386 w 8732016"/>
              <a:gd name="connsiteY36" fmla="*/ 27991 h 4436344"/>
              <a:gd name="connsiteX37" fmla="*/ 8732016 w 8732016"/>
              <a:gd name="connsiteY37" fmla="*/ 936105 h 4436344"/>
              <a:gd name="connsiteX38" fmla="*/ 8732016 w 8732016"/>
              <a:gd name="connsiteY38" fmla="*/ 3521944 h 4436344"/>
              <a:gd name="connsiteX39" fmla="*/ 7817617 w 8732016"/>
              <a:gd name="connsiteY39" fmla="*/ 4436343 h 4436344"/>
              <a:gd name="connsiteX40" fmla="*/ 921515 w 8732016"/>
              <a:gd name="connsiteY40" fmla="*/ 4436343 h 4436344"/>
              <a:gd name="connsiteX41" fmla="*/ 7116 w 8732016"/>
              <a:gd name="connsiteY41" fmla="*/ 3521944 h 4436344"/>
              <a:gd name="connsiteX42" fmla="*/ 7116 w 8732016"/>
              <a:gd name="connsiteY42" fmla="*/ 918645 h 4436344"/>
              <a:gd name="connsiteX43" fmla="*/ 914400 w 8732016"/>
              <a:gd name="connsiteY43" fmla="*/ 11361 h 4436344"/>
              <a:gd name="connsiteX44" fmla="*/ 621493 w 8732016"/>
              <a:gd name="connsiteY44" fmla="*/ 11361 h 4436344"/>
              <a:gd name="connsiteX45" fmla="*/ 746521 w 8732016"/>
              <a:gd name="connsiteY45"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32016 w 8732016"/>
              <a:gd name="connsiteY28" fmla="*/ 478905 h 4436344"/>
              <a:gd name="connsiteX29" fmla="*/ 8732016 w 8732016"/>
              <a:gd name="connsiteY29" fmla="*/ 739405 h 4436344"/>
              <a:gd name="connsiteX30" fmla="*/ 457200 w 8732016"/>
              <a:gd name="connsiteY30" fmla="*/ 11361 h 4436344"/>
              <a:gd name="connsiteX31" fmla="*/ 621493 w 8732016"/>
              <a:gd name="connsiteY31" fmla="*/ 11361 h 4436344"/>
              <a:gd name="connsiteX32" fmla="*/ 353168 w 8732016"/>
              <a:gd name="connsiteY32" fmla="*/ 115394 h 4436344"/>
              <a:gd name="connsiteX33" fmla="*/ 457200 w 8732016"/>
              <a:gd name="connsiteY33" fmla="*/ 11361 h 4436344"/>
              <a:gd name="connsiteX34" fmla="*/ 746521 w 8732016"/>
              <a:gd name="connsiteY34" fmla="*/ 0 h 4436344"/>
              <a:gd name="connsiteX35" fmla="*/ 7619386 w 8732016"/>
              <a:gd name="connsiteY35" fmla="*/ 27991 h 4436344"/>
              <a:gd name="connsiteX36" fmla="*/ 8732016 w 8732016"/>
              <a:gd name="connsiteY36" fmla="*/ 936105 h 4436344"/>
              <a:gd name="connsiteX37" fmla="*/ 8732016 w 8732016"/>
              <a:gd name="connsiteY37" fmla="*/ 3521944 h 4436344"/>
              <a:gd name="connsiteX38" fmla="*/ 7817617 w 8732016"/>
              <a:gd name="connsiteY38" fmla="*/ 4436343 h 4436344"/>
              <a:gd name="connsiteX39" fmla="*/ 921515 w 8732016"/>
              <a:gd name="connsiteY39" fmla="*/ 4436343 h 4436344"/>
              <a:gd name="connsiteX40" fmla="*/ 7116 w 8732016"/>
              <a:gd name="connsiteY40" fmla="*/ 3521944 h 4436344"/>
              <a:gd name="connsiteX41" fmla="*/ 7116 w 8732016"/>
              <a:gd name="connsiteY41" fmla="*/ 918645 h 4436344"/>
              <a:gd name="connsiteX42" fmla="*/ 914400 w 8732016"/>
              <a:gd name="connsiteY42" fmla="*/ 11361 h 4436344"/>
              <a:gd name="connsiteX43" fmla="*/ 621493 w 8732016"/>
              <a:gd name="connsiteY43" fmla="*/ 11361 h 4436344"/>
              <a:gd name="connsiteX44" fmla="*/ 746521 w 8732016"/>
              <a:gd name="connsiteY44"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7619386 w 8732016"/>
              <a:gd name="connsiteY32" fmla="*/ 27991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3993502 w 8732016"/>
              <a:gd name="connsiteY39" fmla="*/ 86005 h 4436344"/>
              <a:gd name="connsiteX40" fmla="*/ 621493 w 8732016"/>
              <a:gd name="connsiteY40" fmla="*/ 11361 h 4436344"/>
              <a:gd name="connsiteX41" fmla="*/ 746521 w 8732016"/>
              <a:gd name="connsiteY41" fmla="*/ 0 h 4436344"/>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46521 w 8732016"/>
              <a:gd name="connsiteY31" fmla="*/ 109937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46521 w 8732016"/>
              <a:gd name="connsiteY41" fmla="*/ 109937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2370047 w 8732016"/>
              <a:gd name="connsiteY31" fmla="*/ 165921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2370047 w 8732016"/>
              <a:gd name="connsiteY41" fmla="*/ 165921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910742 w 8732016"/>
              <a:gd name="connsiteY40" fmla="*/ 419877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353168 w 8732016"/>
              <a:gd name="connsiteY28" fmla="*/ 225331 h 4546281"/>
              <a:gd name="connsiteX29" fmla="*/ 457200 w 8732016"/>
              <a:gd name="connsiteY29" fmla="*/ 121298 h 4546281"/>
              <a:gd name="connsiteX30" fmla="*/ 7940423 w 8732016"/>
              <a:gd name="connsiteY30" fmla="*/ 119268 h 4546281"/>
              <a:gd name="connsiteX31" fmla="*/ 8720399 w 8732016"/>
              <a:gd name="connsiteY31" fmla="*/ 109937 h 4546281"/>
              <a:gd name="connsiteX32" fmla="*/ 8732016 w 8732016"/>
              <a:gd name="connsiteY32" fmla="*/ 1046042 h 4546281"/>
              <a:gd name="connsiteX33" fmla="*/ 8732016 w 8732016"/>
              <a:gd name="connsiteY33" fmla="*/ 3631881 h 4546281"/>
              <a:gd name="connsiteX34" fmla="*/ 7817617 w 8732016"/>
              <a:gd name="connsiteY34" fmla="*/ 4546280 h 4546281"/>
              <a:gd name="connsiteX35" fmla="*/ 921515 w 8732016"/>
              <a:gd name="connsiteY35" fmla="*/ 4546280 h 4546281"/>
              <a:gd name="connsiteX36" fmla="*/ 7116 w 8732016"/>
              <a:gd name="connsiteY36" fmla="*/ 3631881 h 4546281"/>
              <a:gd name="connsiteX37" fmla="*/ 7116 w 8732016"/>
              <a:gd name="connsiteY37" fmla="*/ 1028582 h 4546281"/>
              <a:gd name="connsiteX38" fmla="*/ 139959 w 8732016"/>
              <a:gd name="connsiteY38" fmla="*/ 0 h 4546281"/>
              <a:gd name="connsiteX39" fmla="*/ 910742 w 8732016"/>
              <a:gd name="connsiteY39" fmla="*/ 419877 h 4546281"/>
              <a:gd name="connsiteX40" fmla="*/ 7940423 w 8732016"/>
              <a:gd name="connsiteY40"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7940423 w 8732016"/>
              <a:gd name="connsiteY27" fmla="*/ 119268 h 4546281"/>
              <a:gd name="connsiteX28" fmla="*/ 8720399 w 8732016"/>
              <a:gd name="connsiteY28" fmla="*/ 109937 h 4546281"/>
              <a:gd name="connsiteX29" fmla="*/ 8732016 w 8732016"/>
              <a:gd name="connsiteY29" fmla="*/ 1046042 h 4546281"/>
              <a:gd name="connsiteX30" fmla="*/ 8732016 w 8732016"/>
              <a:gd name="connsiteY30" fmla="*/ 3631881 h 4546281"/>
              <a:gd name="connsiteX31" fmla="*/ 7817617 w 8732016"/>
              <a:gd name="connsiteY31" fmla="*/ 4546280 h 4546281"/>
              <a:gd name="connsiteX32" fmla="*/ 921515 w 8732016"/>
              <a:gd name="connsiteY32" fmla="*/ 4546280 h 4546281"/>
              <a:gd name="connsiteX33" fmla="*/ 7116 w 8732016"/>
              <a:gd name="connsiteY33" fmla="*/ 3631881 h 4546281"/>
              <a:gd name="connsiteX34" fmla="*/ 7116 w 8732016"/>
              <a:gd name="connsiteY34" fmla="*/ 1028582 h 4546281"/>
              <a:gd name="connsiteX35" fmla="*/ 139959 w 8732016"/>
              <a:gd name="connsiteY35" fmla="*/ 0 h 4546281"/>
              <a:gd name="connsiteX36" fmla="*/ 910742 w 8732016"/>
              <a:gd name="connsiteY36" fmla="*/ 419877 h 4546281"/>
              <a:gd name="connsiteX37" fmla="*/ 7940423 w 8732016"/>
              <a:gd name="connsiteY37"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7940423 w 8732016"/>
              <a:gd name="connsiteY24" fmla="*/ 119268 h 4546281"/>
              <a:gd name="connsiteX25" fmla="*/ 8720399 w 8732016"/>
              <a:gd name="connsiteY25" fmla="*/ 109937 h 4546281"/>
              <a:gd name="connsiteX26" fmla="*/ 8732016 w 8732016"/>
              <a:gd name="connsiteY26" fmla="*/ 1046042 h 4546281"/>
              <a:gd name="connsiteX27" fmla="*/ 8732016 w 8732016"/>
              <a:gd name="connsiteY27" fmla="*/ 3631881 h 4546281"/>
              <a:gd name="connsiteX28" fmla="*/ 7817617 w 8732016"/>
              <a:gd name="connsiteY28" fmla="*/ 4546280 h 4546281"/>
              <a:gd name="connsiteX29" fmla="*/ 921515 w 8732016"/>
              <a:gd name="connsiteY29" fmla="*/ 4546280 h 4546281"/>
              <a:gd name="connsiteX30" fmla="*/ 7116 w 8732016"/>
              <a:gd name="connsiteY30" fmla="*/ 3631881 h 4546281"/>
              <a:gd name="connsiteX31" fmla="*/ 7116 w 8732016"/>
              <a:gd name="connsiteY31" fmla="*/ 1028582 h 4546281"/>
              <a:gd name="connsiteX32" fmla="*/ 139959 w 8732016"/>
              <a:gd name="connsiteY32" fmla="*/ 0 h 4546281"/>
              <a:gd name="connsiteX33" fmla="*/ 910742 w 8732016"/>
              <a:gd name="connsiteY33" fmla="*/ 419877 h 4546281"/>
              <a:gd name="connsiteX34" fmla="*/ 7940423 w 8732016"/>
              <a:gd name="connsiteY34"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122509 w 8732016"/>
              <a:gd name="connsiteY22" fmla="*/ 455989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458411 w 8732016"/>
              <a:gd name="connsiteY18" fmla="*/ 717247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458411 w 8732016"/>
              <a:gd name="connsiteY22" fmla="*/ 717247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457247 w 8724948"/>
              <a:gd name="connsiteY15" fmla="*/ 4546280 h 4546281"/>
              <a:gd name="connsiteX16" fmla="*/ 914447 w 8724948"/>
              <a:gd name="connsiteY16" fmla="*/ 4546280 h 4546281"/>
              <a:gd name="connsiteX17" fmla="*/ 914448 w 8724948"/>
              <a:gd name="connsiteY17" fmla="*/ 4546281 h 4546281"/>
              <a:gd name="connsiteX18" fmla="*/ 457248 w 8724948"/>
              <a:gd name="connsiteY18" fmla="*/ 4546281 h 4546281"/>
              <a:gd name="connsiteX19" fmla="*/ 457247 w 8724948"/>
              <a:gd name="connsiteY19" fmla="*/ 4546280 h 4546281"/>
              <a:gd name="connsiteX20" fmla="*/ 8724948 w 8724948"/>
              <a:gd name="connsiteY20" fmla="*/ 4089081 h 4546281"/>
              <a:gd name="connsiteX21" fmla="*/ 8724948 w 8724948"/>
              <a:gd name="connsiteY21" fmla="*/ 4546280 h 4546281"/>
              <a:gd name="connsiteX22" fmla="*/ 8267749 w 8724948"/>
              <a:gd name="connsiteY22" fmla="*/ 4546280 h 4546281"/>
              <a:gd name="connsiteX23" fmla="*/ 8724948 w 8724948"/>
              <a:gd name="connsiteY23" fmla="*/ 4089081 h 4546281"/>
              <a:gd name="connsiteX24" fmla="*/ 48 w 8724948"/>
              <a:gd name="connsiteY24" fmla="*/ 4089081 h 4546281"/>
              <a:gd name="connsiteX25" fmla="*/ 457247 w 8724948"/>
              <a:gd name="connsiteY25" fmla="*/ 4546280 h 4546281"/>
              <a:gd name="connsiteX26" fmla="*/ 48 w 8724948"/>
              <a:gd name="connsiteY26" fmla="*/ 4546280 h 4546281"/>
              <a:gd name="connsiteX27" fmla="*/ 48 w 8724948"/>
              <a:gd name="connsiteY27" fmla="*/ 4089081 h 4546281"/>
              <a:gd name="connsiteX28" fmla="*/ 451343 w 8724948"/>
              <a:gd name="connsiteY28" fmla="*/ 717247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7933355 w 8724948"/>
              <a:gd name="connsiteY15" fmla="*/ 119268 h 4546281"/>
              <a:gd name="connsiteX16" fmla="*/ 457247 w 8724948"/>
              <a:gd name="connsiteY16" fmla="*/ 4546280 h 4546281"/>
              <a:gd name="connsiteX17" fmla="*/ 914447 w 8724948"/>
              <a:gd name="connsiteY17" fmla="*/ 4546280 h 4546281"/>
              <a:gd name="connsiteX18" fmla="*/ 914448 w 8724948"/>
              <a:gd name="connsiteY18" fmla="*/ 4546281 h 4546281"/>
              <a:gd name="connsiteX19" fmla="*/ 457248 w 8724948"/>
              <a:gd name="connsiteY19" fmla="*/ 4546281 h 4546281"/>
              <a:gd name="connsiteX20" fmla="*/ 457247 w 8724948"/>
              <a:gd name="connsiteY20" fmla="*/ 4546280 h 4546281"/>
              <a:gd name="connsiteX21" fmla="*/ 8724948 w 8724948"/>
              <a:gd name="connsiteY21" fmla="*/ 4089081 h 4546281"/>
              <a:gd name="connsiteX22" fmla="*/ 8724948 w 8724948"/>
              <a:gd name="connsiteY22" fmla="*/ 4546280 h 4546281"/>
              <a:gd name="connsiteX23" fmla="*/ 8267749 w 8724948"/>
              <a:gd name="connsiteY23" fmla="*/ 4546280 h 4546281"/>
              <a:gd name="connsiteX24" fmla="*/ 8724948 w 8724948"/>
              <a:gd name="connsiteY24" fmla="*/ 4089081 h 4546281"/>
              <a:gd name="connsiteX25" fmla="*/ 48 w 8724948"/>
              <a:gd name="connsiteY25" fmla="*/ 4089081 h 4546281"/>
              <a:gd name="connsiteX26" fmla="*/ 457247 w 8724948"/>
              <a:gd name="connsiteY26" fmla="*/ 4546280 h 4546281"/>
              <a:gd name="connsiteX27" fmla="*/ 48 w 8724948"/>
              <a:gd name="connsiteY27" fmla="*/ 4546280 h 4546281"/>
              <a:gd name="connsiteX28" fmla="*/ 48 w 8724948"/>
              <a:gd name="connsiteY28" fmla="*/ 4089081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29" fmla="*/ 0 w 8724900"/>
              <a:gd name="connsiteY29" fmla="*/ 849342 h 4546281"/>
              <a:gd name="connsiteX30" fmla="*/ 0 w 8724900"/>
              <a:gd name="connsiteY30" fmla="*/ 1028582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457199 w 8724900"/>
              <a:gd name="connsiteY15" fmla="*/ 4546280 h 4546281"/>
              <a:gd name="connsiteX16" fmla="*/ 914399 w 8724900"/>
              <a:gd name="connsiteY16" fmla="*/ 4546280 h 4546281"/>
              <a:gd name="connsiteX17" fmla="*/ 914400 w 8724900"/>
              <a:gd name="connsiteY17" fmla="*/ 4546281 h 4546281"/>
              <a:gd name="connsiteX18" fmla="*/ 457200 w 8724900"/>
              <a:gd name="connsiteY18" fmla="*/ 4546281 h 4546281"/>
              <a:gd name="connsiteX19" fmla="*/ 457199 w 8724900"/>
              <a:gd name="connsiteY19" fmla="*/ 4546280 h 4546281"/>
              <a:gd name="connsiteX20" fmla="*/ 8724900 w 8724900"/>
              <a:gd name="connsiteY20" fmla="*/ 4089081 h 4546281"/>
              <a:gd name="connsiteX21" fmla="*/ 8724900 w 8724900"/>
              <a:gd name="connsiteY21" fmla="*/ 4546280 h 4546281"/>
              <a:gd name="connsiteX22" fmla="*/ 8267701 w 8724900"/>
              <a:gd name="connsiteY22" fmla="*/ 4546280 h 4546281"/>
              <a:gd name="connsiteX23" fmla="*/ 8724900 w 8724900"/>
              <a:gd name="connsiteY23" fmla="*/ 4089081 h 4546281"/>
              <a:gd name="connsiteX24" fmla="*/ 0 w 8724900"/>
              <a:gd name="connsiteY24" fmla="*/ 4089081 h 4546281"/>
              <a:gd name="connsiteX25" fmla="*/ 457199 w 8724900"/>
              <a:gd name="connsiteY25" fmla="*/ 4546280 h 4546281"/>
              <a:gd name="connsiteX26" fmla="*/ 0 w 8724900"/>
              <a:gd name="connsiteY26" fmla="*/ 4546280 h 4546281"/>
              <a:gd name="connsiteX27" fmla="*/ 0 w 8724900"/>
              <a:gd name="connsiteY27"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267701 w 8724900"/>
              <a:gd name="connsiteY21" fmla="*/ 4546280 h 4546281"/>
              <a:gd name="connsiteX22" fmla="*/ 8724900 w 8724900"/>
              <a:gd name="connsiteY22" fmla="*/ 4089081 h 4546281"/>
              <a:gd name="connsiteX23" fmla="*/ 0 w 8724900"/>
              <a:gd name="connsiteY23" fmla="*/ 4089081 h 4546281"/>
              <a:gd name="connsiteX24" fmla="*/ 457199 w 8724900"/>
              <a:gd name="connsiteY24" fmla="*/ 4546280 h 4546281"/>
              <a:gd name="connsiteX25" fmla="*/ 0 w 8724900"/>
              <a:gd name="connsiteY25" fmla="*/ 4546280 h 4546281"/>
              <a:gd name="connsiteX26" fmla="*/ 0 w 8724900"/>
              <a:gd name="connsiteY26"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724900 w 8724900"/>
              <a:gd name="connsiteY21" fmla="*/ 4089081 h 4546281"/>
              <a:gd name="connsiteX22" fmla="*/ 0 w 8724900"/>
              <a:gd name="connsiteY22" fmla="*/ 4089081 h 4546281"/>
              <a:gd name="connsiteX23" fmla="*/ 457199 w 8724900"/>
              <a:gd name="connsiteY23" fmla="*/ 4546280 h 4546281"/>
              <a:gd name="connsiteX24" fmla="*/ 0 w 8724900"/>
              <a:gd name="connsiteY24" fmla="*/ 4546280 h 4546281"/>
              <a:gd name="connsiteX25" fmla="*/ 0 w 8724900"/>
              <a:gd name="connsiteY25" fmla="*/ 4089081 h 4546281"/>
              <a:gd name="connsiteX0" fmla="*/ 7810501 w 8816340"/>
              <a:gd name="connsiteY0" fmla="*/ 4546280 h 4546281"/>
              <a:gd name="connsiteX1" fmla="*/ 914399 w 8816340"/>
              <a:gd name="connsiteY1" fmla="*/ 4546280 h 4546281"/>
              <a:gd name="connsiteX2" fmla="*/ 0 w 8816340"/>
              <a:gd name="connsiteY2" fmla="*/ 3631881 h 4546281"/>
              <a:gd name="connsiteX3" fmla="*/ 0 w 8816340"/>
              <a:gd name="connsiteY3" fmla="*/ 1028582 h 4546281"/>
              <a:gd name="connsiteX4" fmla="*/ 132843 w 8816340"/>
              <a:gd name="connsiteY4" fmla="*/ 0 h 4546281"/>
              <a:gd name="connsiteX5" fmla="*/ 903626 w 8816340"/>
              <a:gd name="connsiteY5" fmla="*/ 419877 h 4546281"/>
              <a:gd name="connsiteX6" fmla="*/ 8267701 w 8816340"/>
              <a:gd name="connsiteY6" fmla="*/ 4546280 h 4546281"/>
              <a:gd name="connsiteX7" fmla="*/ 8267700 w 8816340"/>
              <a:gd name="connsiteY7" fmla="*/ 4546281 h 4546281"/>
              <a:gd name="connsiteX8" fmla="*/ 7810500 w 8816340"/>
              <a:gd name="connsiteY8" fmla="*/ 4546281 h 4546281"/>
              <a:gd name="connsiteX9" fmla="*/ 7810501 w 8816340"/>
              <a:gd name="connsiteY9" fmla="*/ 4546280 h 4546281"/>
              <a:gd name="connsiteX10" fmla="*/ 457199 w 8816340"/>
              <a:gd name="connsiteY10" fmla="*/ 4546280 h 4546281"/>
              <a:gd name="connsiteX11" fmla="*/ 914399 w 8816340"/>
              <a:gd name="connsiteY11" fmla="*/ 4546280 h 4546281"/>
              <a:gd name="connsiteX12" fmla="*/ 914400 w 8816340"/>
              <a:gd name="connsiteY12" fmla="*/ 4546281 h 4546281"/>
              <a:gd name="connsiteX13" fmla="*/ 457200 w 8816340"/>
              <a:gd name="connsiteY13" fmla="*/ 4546281 h 4546281"/>
              <a:gd name="connsiteX14" fmla="*/ 457199 w 8816340"/>
              <a:gd name="connsiteY14" fmla="*/ 4546280 h 4546281"/>
              <a:gd name="connsiteX15" fmla="*/ 8724900 w 8816340"/>
              <a:gd name="connsiteY15" fmla="*/ 4089081 h 4546281"/>
              <a:gd name="connsiteX16" fmla="*/ 8724900 w 8816340"/>
              <a:gd name="connsiteY16" fmla="*/ 4546280 h 4546281"/>
              <a:gd name="connsiteX17" fmla="*/ 8724900 w 8816340"/>
              <a:gd name="connsiteY17" fmla="*/ 4089081 h 4546281"/>
              <a:gd name="connsiteX18" fmla="*/ 0 w 8816340"/>
              <a:gd name="connsiteY18" fmla="*/ 4089081 h 4546281"/>
              <a:gd name="connsiteX19" fmla="*/ 457199 w 8816340"/>
              <a:gd name="connsiteY19" fmla="*/ 4546280 h 4546281"/>
              <a:gd name="connsiteX20" fmla="*/ 0 w 8816340"/>
              <a:gd name="connsiteY20" fmla="*/ 4546280 h 4546281"/>
              <a:gd name="connsiteX21" fmla="*/ 0 w 8816340"/>
              <a:gd name="connsiteY21" fmla="*/ 4089081 h 4546281"/>
              <a:gd name="connsiteX22" fmla="*/ 7810501 w 8816340"/>
              <a:gd name="connsiteY22" fmla="*/ 4546280 h 4546281"/>
              <a:gd name="connsiteX23" fmla="*/ 8713283 w 8816340"/>
              <a:gd name="connsiteY23" fmla="*/ 109937 h 4546281"/>
              <a:gd name="connsiteX24" fmla="*/ 8724900 w 8816340"/>
              <a:gd name="connsiteY24" fmla="*/ 1046042 h 4546281"/>
              <a:gd name="connsiteX25" fmla="*/ 8816340 w 8816340"/>
              <a:gd name="connsiteY25" fmla="*/ 3723321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24" fmla="*/ 8724900 w 8724900"/>
              <a:gd name="connsiteY24" fmla="*/ 1046042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0" fmla="*/ 7810501 w 8267701"/>
              <a:gd name="connsiteY0" fmla="*/ 4546280 h 4546281"/>
              <a:gd name="connsiteX1" fmla="*/ 914399 w 8267701"/>
              <a:gd name="connsiteY1" fmla="*/ 4546280 h 4546281"/>
              <a:gd name="connsiteX2" fmla="*/ 0 w 8267701"/>
              <a:gd name="connsiteY2" fmla="*/ 3631881 h 4546281"/>
              <a:gd name="connsiteX3" fmla="*/ 0 w 8267701"/>
              <a:gd name="connsiteY3" fmla="*/ 1028582 h 4546281"/>
              <a:gd name="connsiteX4" fmla="*/ 132843 w 8267701"/>
              <a:gd name="connsiteY4" fmla="*/ 0 h 4546281"/>
              <a:gd name="connsiteX5" fmla="*/ 903626 w 8267701"/>
              <a:gd name="connsiteY5" fmla="*/ 419877 h 4546281"/>
              <a:gd name="connsiteX6" fmla="*/ 8267701 w 8267701"/>
              <a:gd name="connsiteY6" fmla="*/ 4546280 h 4546281"/>
              <a:gd name="connsiteX7" fmla="*/ 8267700 w 8267701"/>
              <a:gd name="connsiteY7" fmla="*/ 4546281 h 4546281"/>
              <a:gd name="connsiteX8" fmla="*/ 7810500 w 8267701"/>
              <a:gd name="connsiteY8" fmla="*/ 4546281 h 4546281"/>
              <a:gd name="connsiteX9" fmla="*/ 7810501 w 8267701"/>
              <a:gd name="connsiteY9" fmla="*/ 4546280 h 4546281"/>
              <a:gd name="connsiteX10" fmla="*/ 457199 w 8267701"/>
              <a:gd name="connsiteY10" fmla="*/ 4546280 h 4546281"/>
              <a:gd name="connsiteX11" fmla="*/ 914399 w 8267701"/>
              <a:gd name="connsiteY11" fmla="*/ 4546280 h 4546281"/>
              <a:gd name="connsiteX12" fmla="*/ 914400 w 8267701"/>
              <a:gd name="connsiteY12" fmla="*/ 4546281 h 4546281"/>
              <a:gd name="connsiteX13" fmla="*/ 457200 w 8267701"/>
              <a:gd name="connsiteY13" fmla="*/ 4546281 h 4546281"/>
              <a:gd name="connsiteX14" fmla="*/ 457199 w 8267701"/>
              <a:gd name="connsiteY14" fmla="*/ 4546280 h 4546281"/>
              <a:gd name="connsiteX15" fmla="*/ 0 w 8267701"/>
              <a:gd name="connsiteY15" fmla="*/ 4089081 h 4546281"/>
              <a:gd name="connsiteX16" fmla="*/ 457199 w 8267701"/>
              <a:gd name="connsiteY16" fmla="*/ 4546280 h 4546281"/>
              <a:gd name="connsiteX17" fmla="*/ 0 w 8267701"/>
              <a:gd name="connsiteY17" fmla="*/ 4546280 h 4546281"/>
              <a:gd name="connsiteX18" fmla="*/ 0 w 8267701"/>
              <a:gd name="connsiteY18" fmla="*/ 4089081 h 4546281"/>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267701 w 8734231"/>
              <a:gd name="connsiteY6" fmla="*/ 454628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706240 w 8734231"/>
              <a:gd name="connsiteY6" fmla="*/ 12357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19" fmla="*/ 0 w 8734231"/>
              <a:gd name="connsiteY19"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0 w 8734231"/>
              <a:gd name="connsiteY16"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200 w 8734231"/>
              <a:gd name="connsiteY10" fmla="*/ 4546281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0 w 8734231"/>
              <a:gd name="connsiteY14" fmla="*/ 4089081 h 4555612"/>
              <a:gd name="connsiteX15" fmla="*/ 0 w 8734231"/>
              <a:gd name="connsiteY15"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13" fmla="*/ 0 w 8734231"/>
              <a:gd name="connsiteY13" fmla="*/ 4089081 h 4555612"/>
              <a:gd name="connsiteX14" fmla="*/ 0 w 8734231"/>
              <a:gd name="connsiteY14"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0" fmla="*/ 7810501 w 8734231"/>
              <a:gd name="connsiteY0" fmla="*/ 4546280 h 4583604"/>
              <a:gd name="connsiteX1" fmla="*/ 914399 w 8734231"/>
              <a:gd name="connsiteY1" fmla="*/ 4546280 h 4583604"/>
              <a:gd name="connsiteX2" fmla="*/ 0 w 8734231"/>
              <a:gd name="connsiteY2" fmla="*/ 3631881 h 4583604"/>
              <a:gd name="connsiteX3" fmla="*/ 0 w 8734231"/>
              <a:gd name="connsiteY3" fmla="*/ 1028582 h 4583604"/>
              <a:gd name="connsiteX4" fmla="*/ 132843 w 8734231"/>
              <a:gd name="connsiteY4" fmla="*/ 0 h 4583604"/>
              <a:gd name="connsiteX5" fmla="*/ 903626 w 8734231"/>
              <a:gd name="connsiteY5" fmla="*/ 419877 h 4583604"/>
              <a:gd name="connsiteX6" fmla="*/ 8696909 w 8734231"/>
              <a:gd name="connsiteY6" fmla="*/ 142231 h 4583604"/>
              <a:gd name="connsiteX7" fmla="*/ 8734231 w 8734231"/>
              <a:gd name="connsiteY7" fmla="*/ 4555612 h 4583604"/>
              <a:gd name="connsiteX8" fmla="*/ 7810500 w 8734231"/>
              <a:gd name="connsiteY8" fmla="*/ 4546281 h 4583604"/>
              <a:gd name="connsiteX9" fmla="*/ 7810501 w 8734231"/>
              <a:gd name="connsiteY9" fmla="*/ 4546280 h 4583604"/>
              <a:gd name="connsiteX10" fmla="*/ 27992 w 8734231"/>
              <a:gd name="connsiteY10" fmla="*/ 4583604 h 4583604"/>
              <a:gd name="connsiteX11" fmla="*/ 914399 w 8734231"/>
              <a:gd name="connsiteY11" fmla="*/ 4546280 h 4583604"/>
              <a:gd name="connsiteX12" fmla="*/ 27992 w 8734231"/>
              <a:gd name="connsiteY12" fmla="*/ 4583604 h 4583604"/>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0" fmla="*/ 7810501 w 8734231"/>
              <a:gd name="connsiteY0" fmla="*/ 4546280 h 4555612"/>
              <a:gd name="connsiteX1" fmla="*/ 914399 w 8734231"/>
              <a:gd name="connsiteY1" fmla="*/ 4546280 h 4555612"/>
              <a:gd name="connsiteX2" fmla="*/ 0 w 8734231"/>
              <a:gd name="connsiteY2" fmla="*/ 1028582 h 4555612"/>
              <a:gd name="connsiteX3" fmla="*/ 132843 w 8734231"/>
              <a:gd name="connsiteY3" fmla="*/ 0 h 4555612"/>
              <a:gd name="connsiteX4" fmla="*/ 903626 w 8734231"/>
              <a:gd name="connsiteY4" fmla="*/ 419877 h 4555612"/>
              <a:gd name="connsiteX5" fmla="*/ 8696909 w 8734231"/>
              <a:gd name="connsiteY5" fmla="*/ 142231 h 4555612"/>
              <a:gd name="connsiteX6" fmla="*/ 8734231 w 8734231"/>
              <a:gd name="connsiteY6" fmla="*/ 4555612 h 4555612"/>
              <a:gd name="connsiteX7" fmla="*/ 7810500 w 8734231"/>
              <a:gd name="connsiteY7" fmla="*/ 4546281 h 4555612"/>
              <a:gd name="connsiteX8" fmla="*/ 7810501 w 8734231"/>
              <a:gd name="connsiteY8" fmla="*/ 4546280 h 4555612"/>
              <a:gd name="connsiteX0" fmla="*/ 7819833 w 8743563"/>
              <a:gd name="connsiteY0" fmla="*/ 4546280 h 4574272"/>
              <a:gd name="connsiteX1" fmla="*/ 0 w 8743563"/>
              <a:gd name="connsiteY1" fmla="*/ 4574272 h 4574272"/>
              <a:gd name="connsiteX2" fmla="*/ 9332 w 8743563"/>
              <a:gd name="connsiteY2" fmla="*/ 1028582 h 4574272"/>
              <a:gd name="connsiteX3" fmla="*/ 142175 w 8743563"/>
              <a:gd name="connsiteY3" fmla="*/ 0 h 4574272"/>
              <a:gd name="connsiteX4" fmla="*/ 912958 w 8743563"/>
              <a:gd name="connsiteY4" fmla="*/ 419877 h 4574272"/>
              <a:gd name="connsiteX5" fmla="*/ 8706241 w 8743563"/>
              <a:gd name="connsiteY5" fmla="*/ 142231 h 4574272"/>
              <a:gd name="connsiteX6" fmla="*/ 8743563 w 8743563"/>
              <a:gd name="connsiteY6" fmla="*/ 4555612 h 4574272"/>
              <a:gd name="connsiteX7" fmla="*/ 7819832 w 8743563"/>
              <a:gd name="connsiteY7" fmla="*/ 4546281 h 4574272"/>
              <a:gd name="connsiteX8" fmla="*/ 7819833 w 8743563"/>
              <a:gd name="connsiteY8" fmla="*/ 4546280 h 4574272"/>
              <a:gd name="connsiteX0" fmla="*/ 7819833 w 8743563"/>
              <a:gd name="connsiteY0" fmla="*/ 4404049 h 4432041"/>
              <a:gd name="connsiteX1" fmla="*/ 0 w 8743563"/>
              <a:gd name="connsiteY1" fmla="*/ 4432041 h 4432041"/>
              <a:gd name="connsiteX2" fmla="*/ 9332 w 8743563"/>
              <a:gd name="connsiteY2" fmla="*/ 886351 h 4432041"/>
              <a:gd name="connsiteX3" fmla="*/ 912958 w 8743563"/>
              <a:gd name="connsiteY3" fmla="*/ 277646 h 4432041"/>
              <a:gd name="connsiteX4" fmla="*/ 8706241 w 8743563"/>
              <a:gd name="connsiteY4" fmla="*/ 0 h 4432041"/>
              <a:gd name="connsiteX5" fmla="*/ 8743563 w 8743563"/>
              <a:gd name="connsiteY5" fmla="*/ 4413381 h 4432041"/>
              <a:gd name="connsiteX6" fmla="*/ 7819832 w 8743563"/>
              <a:gd name="connsiteY6" fmla="*/ 4404050 h 4432041"/>
              <a:gd name="connsiteX7" fmla="*/ 7819833 w 8743563"/>
              <a:gd name="connsiteY7" fmla="*/ 4404049 h 4432041"/>
              <a:gd name="connsiteX0" fmla="*/ 7819833 w 8743563"/>
              <a:gd name="connsiteY0" fmla="*/ 4424983 h 4452975"/>
              <a:gd name="connsiteX1" fmla="*/ 0 w 8743563"/>
              <a:gd name="connsiteY1" fmla="*/ 4452975 h 4452975"/>
              <a:gd name="connsiteX2" fmla="*/ 9332 w 8743563"/>
              <a:gd name="connsiteY2" fmla="*/ 907285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62052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24729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41372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7" fmla="*/ 7819833 w 8743563"/>
              <a:gd name="connsiteY7" fmla="*/ 4441372 h 4469364"/>
              <a:gd name="connsiteX0" fmla="*/ 7819832 w 8743563"/>
              <a:gd name="connsiteY0" fmla="*/ 4441373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0" fmla="*/ 8743563 w 8743563"/>
              <a:gd name="connsiteY0" fmla="*/ 4450704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0" fmla="*/ 8743563 w 8743563"/>
              <a:gd name="connsiteY0" fmla="*/ 4450705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5 h 4469364"/>
              <a:gd name="connsiteX0" fmla="*/ 8743563 w 8743563"/>
              <a:gd name="connsiteY0" fmla="*/ 4461747 h 4480406"/>
              <a:gd name="connsiteX1" fmla="*/ 0 w 8743563"/>
              <a:gd name="connsiteY1" fmla="*/ 4480406 h 4480406"/>
              <a:gd name="connsiteX2" fmla="*/ 9332 w 8743563"/>
              <a:gd name="connsiteY2" fmla="*/ 552160 h 4480406"/>
              <a:gd name="connsiteX3" fmla="*/ 7919718 w 8743563"/>
              <a:gd name="connsiteY3" fmla="*/ 0 h 4480406"/>
              <a:gd name="connsiteX4" fmla="*/ 8724902 w 8743563"/>
              <a:gd name="connsiteY4" fmla="*/ 11042 h 4480406"/>
              <a:gd name="connsiteX5" fmla="*/ 8743563 w 8743563"/>
              <a:gd name="connsiteY5" fmla="*/ 4461747 h 4480406"/>
              <a:gd name="connsiteX0" fmla="*/ 8743563 w 8743563"/>
              <a:gd name="connsiteY0" fmla="*/ 4450705 h 4469364"/>
              <a:gd name="connsiteX1" fmla="*/ 0 w 8743563"/>
              <a:gd name="connsiteY1" fmla="*/ 4469364 h 4469364"/>
              <a:gd name="connsiteX2" fmla="*/ 9332 w 8743563"/>
              <a:gd name="connsiteY2" fmla="*/ 541118 h 4469364"/>
              <a:gd name="connsiteX3" fmla="*/ 7947180 w 8743563"/>
              <a:gd name="connsiteY3" fmla="*/ 144400 h 4469364"/>
              <a:gd name="connsiteX4" fmla="*/ 8724902 w 8743563"/>
              <a:gd name="connsiteY4" fmla="*/ 0 h 4469364"/>
              <a:gd name="connsiteX5" fmla="*/ 8743563 w 8743563"/>
              <a:gd name="connsiteY5" fmla="*/ 4450705 h 4469364"/>
              <a:gd name="connsiteX0" fmla="*/ 8743563 w 8743563"/>
              <a:gd name="connsiteY0" fmla="*/ 4450705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0705 h 4469364"/>
              <a:gd name="connsiteX0" fmla="*/ 8798486 w 8798486"/>
              <a:gd name="connsiteY0" fmla="*/ 4642723 h 4642723"/>
              <a:gd name="connsiteX1" fmla="*/ 0 w 8798486"/>
              <a:gd name="connsiteY1" fmla="*/ 4469364 h 4642723"/>
              <a:gd name="connsiteX2" fmla="*/ 9332 w 8798486"/>
              <a:gd name="connsiteY2" fmla="*/ 541118 h 4642723"/>
              <a:gd name="connsiteX3" fmla="*/ 7901411 w 8798486"/>
              <a:gd name="connsiteY3" fmla="*/ 7245 h 4642723"/>
              <a:gd name="connsiteX4" fmla="*/ 8724902 w 8798486"/>
              <a:gd name="connsiteY4" fmla="*/ 0 h 4642723"/>
              <a:gd name="connsiteX5" fmla="*/ 8798486 w 8798486"/>
              <a:gd name="connsiteY5" fmla="*/ 4642723 h 4642723"/>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5721"/>
              <a:gd name="connsiteY0" fmla="*/ 4452605 h 4462119"/>
              <a:gd name="connsiteX1" fmla="*/ 0 w 8745721"/>
              <a:gd name="connsiteY1" fmla="*/ 4462119 h 4462119"/>
              <a:gd name="connsiteX2" fmla="*/ 9332 w 8745721"/>
              <a:gd name="connsiteY2" fmla="*/ 533873 h 4462119"/>
              <a:gd name="connsiteX3" fmla="*/ 7901411 w 8745721"/>
              <a:gd name="connsiteY3" fmla="*/ 0 h 4462119"/>
              <a:gd name="connsiteX4" fmla="*/ 8743972 w 8745721"/>
              <a:gd name="connsiteY4" fmla="*/ 11804 h 4462119"/>
              <a:gd name="connsiteX5" fmla="*/ 8743563 w 8745721"/>
              <a:gd name="connsiteY5" fmla="*/ 4452605 h 4462119"/>
              <a:gd name="connsiteX0" fmla="*/ 8743563 w 8745721"/>
              <a:gd name="connsiteY0" fmla="*/ 4445462 h 4454976"/>
              <a:gd name="connsiteX1" fmla="*/ 0 w 8745721"/>
              <a:gd name="connsiteY1" fmla="*/ 4454976 h 4454976"/>
              <a:gd name="connsiteX2" fmla="*/ 9332 w 8745721"/>
              <a:gd name="connsiteY2" fmla="*/ 526730 h 4454976"/>
              <a:gd name="connsiteX3" fmla="*/ 7903795 w 8745721"/>
              <a:gd name="connsiteY3" fmla="*/ 0 h 4454976"/>
              <a:gd name="connsiteX4" fmla="*/ 8743972 w 8745721"/>
              <a:gd name="connsiteY4" fmla="*/ 4661 h 4454976"/>
              <a:gd name="connsiteX5" fmla="*/ 8743563 w 8745721"/>
              <a:gd name="connsiteY5" fmla="*/ 4445462 h 4454976"/>
              <a:gd name="connsiteX0" fmla="*/ 8743563 w 8745721"/>
              <a:gd name="connsiteY0" fmla="*/ 4445462 h 4454976"/>
              <a:gd name="connsiteX1" fmla="*/ 0 w 8745721"/>
              <a:gd name="connsiteY1" fmla="*/ 4454976 h 4454976"/>
              <a:gd name="connsiteX2" fmla="*/ 11716 w 8745721"/>
              <a:gd name="connsiteY2" fmla="*/ 541016 h 4454976"/>
              <a:gd name="connsiteX3" fmla="*/ 7903795 w 8745721"/>
              <a:gd name="connsiteY3" fmla="*/ 0 h 4454976"/>
              <a:gd name="connsiteX4" fmla="*/ 8743972 w 8745721"/>
              <a:gd name="connsiteY4" fmla="*/ 4661 h 4454976"/>
              <a:gd name="connsiteX5" fmla="*/ 8743563 w 8745721"/>
              <a:gd name="connsiteY5" fmla="*/ 4445462 h 44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5721" h="4454976">
                <a:moveTo>
                  <a:pt x="8743563" y="4445462"/>
                </a:moveTo>
                <a:lnTo>
                  <a:pt x="0" y="4454976"/>
                </a:lnTo>
                <a:cubicBezTo>
                  <a:pt x="3111" y="3273079"/>
                  <a:pt x="8605" y="1722913"/>
                  <a:pt x="11716" y="541016"/>
                </a:cubicBezTo>
                <a:lnTo>
                  <a:pt x="7903795" y="0"/>
                </a:lnTo>
                <a:lnTo>
                  <a:pt x="8743972" y="4661"/>
                </a:lnTo>
                <a:cubicBezTo>
                  <a:pt x="8750192" y="1488229"/>
                  <a:pt x="8737343" y="1910373"/>
                  <a:pt x="8743563" y="4445462"/>
                </a:cubicBezTo>
                <a:close/>
              </a:path>
            </a:pathLst>
          </a:custGeom>
        </p:spPr>
        <p:txBody>
          <a:bodyPr/>
          <a:lstStyle>
            <a:lvl1pPr>
              <a:defRPr baseline="0"/>
            </a:lvl1pPr>
          </a:lstStyle>
          <a:p>
            <a:r>
              <a:rPr lang="en-US" dirty="0" smtClean="0"/>
              <a:t>Click tile for image</a:t>
            </a:r>
            <a:endParaRPr lang="en-GB" dirty="0"/>
          </a:p>
        </p:txBody>
      </p:sp>
      <p:sp>
        <p:nvSpPr>
          <p:cNvPr id="2" name="Title 1"/>
          <p:cNvSpPr>
            <a:spLocks noGrp="1"/>
          </p:cNvSpPr>
          <p:nvPr>
            <p:ph type="ctrTitle" hasCustomPrompt="1"/>
          </p:nvPr>
        </p:nvSpPr>
        <p:spPr>
          <a:xfrm>
            <a:off x="395536" y="620688"/>
            <a:ext cx="6480720" cy="1008112"/>
          </a:xfrm>
          <a:prstGeom prst="rect">
            <a:avLst/>
          </a:prstGeom>
        </p:spPr>
        <p:txBody>
          <a:bodyPr anchor="b">
            <a:normAutofit/>
          </a:bodyPr>
          <a:lstStyle>
            <a:lvl1pPr algn="l">
              <a:defRPr sz="4400" baseline="0">
                <a:solidFill>
                  <a:schemeClr val="tx2"/>
                </a:solidFill>
              </a:defRPr>
            </a:lvl1pPr>
          </a:lstStyle>
          <a:p>
            <a:r>
              <a:rPr lang="en-US" dirty="0" smtClean="0"/>
              <a:t>Title text</a:t>
            </a:r>
            <a:endParaRPr lang="en-US" dirty="0"/>
          </a:p>
        </p:txBody>
      </p:sp>
      <p:sp>
        <p:nvSpPr>
          <p:cNvPr id="3" name="Subtitle 2"/>
          <p:cNvSpPr>
            <a:spLocks noGrp="1"/>
          </p:cNvSpPr>
          <p:nvPr>
            <p:ph type="subTitle" idx="1" hasCustomPrompt="1"/>
          </p:nvPr>
        </p:nvSpPr>
        <p:spPr>
          <a:xfrm>
            <a:off x="446143" y="2924944"/>
            <a:ext cx="4352528" cy="593079"/>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text</a:t>
            </a:r>
            <a:endParaRPr lang="en-US" dirty="0"/>
          </a:p>
        </p:txBody>
      </p:sp>
      <p:pic>
        <p:nvPicPr>
          <p:cNvPr id="9" name="Picture 2" descr="C:\Users\u414885\Objective\Objects\A731743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154896"/>
            <a:ext cx="1075057" cy="1512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188640"/>
            <a:ext cx="87249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95536" y="620688"/>
            <a:ext cx="6480720" cy="1008112"/>
          </a:xfrm>
          <a:prstGeom prst="rect">
            <a:avLst/>
          </a:prstGeom>
        </p:spPr>
        <p:txBody>
          <a:bodyPr anchor="b">
            <a:normAutofit/>
          </a:bodyPr>
          <a:lstStyle>
            <a:lvl1pPr algn="l">
              <a:defRPr sz="4400"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46143" y="2924944"/>
            <a:ext cx="4352528" cy="593079"/>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Test subtitle</a:t>
            </a:r>
            <a:endParaRPr lang="en-US" dirty="0"/>
          </a:p>
        </p:txBody>
      </p:sp>
      <p:sp>
        <p:nvSpPr>
          <p:cNvPr id="23" name="Picture Placeholder 22"/>
          <p:cNvSpPr>
            <a:spLocks noGrp="1"/>
          </p:cNvSpPr>
          <p:nvPr>
            <p:ph type="pic" sz="quarter" idx="10"/>
          </p:nvPr>
        </p:nvSpPr>
        <p:spPr>
          <a:xfrm>
            <a:off x="209549" y="1700808"/>
            <a:ext cx="8724705" cy="4968552"/>
          </a:xfrm>
          <a:custGeom>
            <a:avLst/>
            <a:gdLst>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274816 w 8732016"/>
              <a:gd name="connsiteY28" fmla="*/ 21705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619386 w 8732016"/>
              <a:gd name="connsiteY37" fmla="*/ 27991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457200 w 8732016"/>
              <a:gd name="connsiteY31" fmla="*/ 11361 h 4436344"/>
              <a:gd name="connsiteX32" fmla="*/ 621493 w 8732016"/>
              <a:gd name="connsiteY32" fmla="*/ 11361 h 4436344"/>
              <a:gd name="connsiteX33" fmla="*/ 353168 w 8732016"/>
              <a:gd name="connsiteY33" fmla="*/ 115394 h 4436344"/>
              <a:gd name="connsiteX34" fmla="*/ 457200 w 8732016"/>
              <a:gd name="connsiteY34" fmla="*/ 11361 h 4436344"/>
              <a:gd name="connsiteX35" fmla="*/ 746521 w 8732016"/>
              <a:gd name="connsiteY35" fmla="*/ 0 h 4436344"/>
              <a:gd name="connsiteX36" fmla="*/ 7619386 w 8732016"/>
              <a:gd name="connsiteY36" fmla="*/ 27991 h 4436344"/>
              <a:gd name="connsiteX37" fmla="*/ 8732016 w 8732016"/>
              <a:gd name="connsiteY37" fmla="*/ 936105 h 4436344"/>
              <a:gd name="connsiteX38" fmla="*/ 8732016 w 8732016"/>
              <a:gd name="connsiteY38" fmla="*/ 3521944 h 4436344"/>
              <a:gd name="connsiteX39" fmla="*/ 7817617 w 8732016"/>
              <a:gd name="connsiteY39" fmla="*/ 4436343 h 4436344"/>
              <a:gd name="connsiteX40" fmla="*/ 921515 w 8732016"/>
              <a:gd name="connsiteY40" fmla="*/ 4436343 h 4436344"/>
              <a:gd name="connsiteX41" fmla="*/ 7116 w 8732016"/>
              <a:gd name="connsiteY41" fmla="*/ 3521944 h 4436344"/>
              <a:gd name="connsiteX42" fmla="*/ 7116 w 8732016"/>
              <a:gd name="connsiteY42" fmla="*/ 918645 h 4436344"/>
              <a:gd name="connsiteX43" fmla="*/ 914400 w 8732016"/>
              <a:gd name="connsiteY43" fmla="*/ 11361 h 4436344"/>
              <a:gd name="connsiteX44" fmla="*/ 621493 w 8732016"/>
              <a:gd name="connsiteY44" fmla="*/ 11361 h 4436344"/>
              <a:gd name="connsiteX45" fmla="*/ 746521 w 8732016"/>
              <a:gd name="connsiteY45"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32016 w 8732016"/>
              <a:gd name="connsiteY28" fmla="*/ 478905 h 4436344"/>
              <a:gd name="connsiteX29" fmla="*/ 8732016 w 8732016"/>
              <a:gd name="connsiteY29" fmla="*/ 739405 h 4436344"/>
              <a:gd name="connsiteX30" fmla="*/ 457200 w 8732016"/>
              <a:gd name="connsiteY30" fmla="*/ 11361 h 4436344"/>
              <a:gd name="connsiteX31" fmla="*/ 621493 w 8732016"/>
              <a:gd name="connsiteY31" fmla="*/ 11361 h 4436344"/>
              <a:gd name="connsiteX32" fmla="*/ 353168 w 8732016"/>
              <a:gd name="connsiteY32" fmla="*/ 115394 h 4436344"/>
              <a:gd name="connsiteX33" fmla="*/ 457200 w 8732016"/>
              <a:gd name="connsiteY33" fmla="*/ 11361 h 4436344"/>
              <a:gd name="connsiteX34" fmla="*/ 746521 w 8732016"/>
              <a:gd name="connsiteY34" fmla="*/ 0 h 4436344"/>
              <a:gd name="connsiteX35" fmla="*/ 7619386 w 8732016"/>
              <a:gd name="connsiteY35" fmla="*/ 27991 h 4436344"/>
              <a:gd name="connsiteX36" fmla="*/ 8732016 w 8732016"/>
              <a:gd name="connsiteY36" fmla="*/ 936105 h 4436344"/>
              <a:gd name="connsiteX37" fmla="*/ 8732016 w 8732016"/>
              <a:gd name="connsiteY37" fmla="*/ 3521944 h 4436344"/>
              <a:gd name="connsiteX38" fmla="*/ 7817617 w 8732016"/>
              <a:gd name="connsiteY38" fmla="*/ 4436343 h 4436344"/>
              <a:gd name="connsiteX39" fmla="*/ 921515 w 8732016"/>
              <a:gd name="connsiteY39" fmla="*/ 4436343 h 4436344"/>
              <a:gd name="connsiteX40" fmla="*/ 7116 w 8732016"/>
              <a:gd name="connsiteY40" fmla="*/ 3521944 h 4436344"/>
              <a:gd name="connsiteX41" fmla="*/ 7116 w 8732016"/>
              <a:gd name="connsiteY41" fmla="*/ 918645 h 4436344"/>
              <a:gd name="connsiteX42" fmla="*/ 914400 w 8732016"/>
              <a:gd name="connsiteY42" fmla="*/ 11361 h 4436344"/>
              <a:gd name="connsiteX43" fmla="*/ 621493 w 8732016"/>
              <a:gd name="connsiteY43" fmla="*/ 11361 h 4436344"/>
              <a:gd name="connsiteX44" fmla="*/ 746521 w 8732016"/>
              <a:gd name="connsiteY44"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7619386 w 8732016"/>
              <a:gd name="connsiteY32" fmla="*/ 27991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3993502 w 8732016"/>
              <a:gd name="connsiteY39" fmla="*/ 86005 h 4436344"/>
              <a:gd name="connsiteX40" fmla="*/ 621493 w 8732016"/>
              <a:gd name="connsiteY40" fmla="*/ 11361 h 4436344"/>
              <a:gd name="connsiteX41" fmla="*/ 746521 w 8732016"/>
              <a:gd name="connsiteY41" fmla="*/ 0 h 4436344"/>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46521 w 8732016"/>
              <a:gd name="connsiteY31" fmla="*/ 109937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46521 w 8732016"/>
              <a:gd name="connsiteY41" fmla="*/ 109937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2370047 w 8732016"/>
              <a:gd name="connsiteY31" fmla="*/ 165921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2370047 w 8732016"/>
              <a:gd name="connsiteY41" fmla="*/ 165921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910742 w 8732016"/>
              <a:gd name="connsiteY40" fmla="*/ 419877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353168 w 8732016"/>
              <a:gd name="connsiteY28" fmla="*/ 225331 h 4546281"/>
              <a:gd name="connsiteX29" fmla="*/ 457200 w 8732016"/>
              <a:gd name="connsiteY29" fmla="*/ 121298 h 4546281"/>
              <a:gd name="connsiteX30" fmla="*/ 7940423 w 8732016"/>
              <a:gd name="connsiteY30" fmla="*/ 119268 h 4546281"/>
              <a:gd name="connsiteX31" fmla="*/ 8720399 w 8732016"/>
              <a:gd name="connsiteY31" fmla="*/ 109937 h 4546281"/>
              <a:gd name="connsiteX32" fmla="*/ 8732016 w 8732016"/>
              <a:gd name="connsiteY32" fmla="*/ 1046042 h 4546281"/>
              <a:gd name="connsiteX33" fmla="*/ 8732016 w 8732016"/>
              <a:gd name="connsiteY33" fmla="*/ 3631881 h 4546281"/>
              <a:gd name="connsiteX34" fmla="*/ 7817617 w 8732016"/>
              <a:gd name="connsiteY34" fmla="*/ 4546280 h 4546281"/>
              <a:gd name="connsiteX35" fmla="*/ 921515 w 8732016"/>
              <a:gd name="connsiteY35" fmla="*/ 4546280 h 4546281"/>
              <a:gd name="connsiteX36" fmla="*/ 7116 w 8732016"/>
              <a:gd name="connsiteY36" fmla="*/ 3631881 h 4546281"/>
              <a:gd name="connsiteX37" fmla="*/ 7116 w 8732016"/>
              <a:gd name="connsiteY37" fmla="*/ 1028582 h 4546281"/>
              <a:gd name="connsiteX38" fmla="*/ 139959 w 8732016"/>
              <a:gd name="connsiteY38" fmla="*/ 0 h 4546281"/>
              <a:gd name="connsiteX39" fmla="*/ 910742 w 8732016"/>
              <a:gd name="connsiteY39" fmla="*/ 419877 h 4546281"/>
              <a:gd name="connsiteX40" fmla="*/ 7940423 w 8732016"/>
              <a:gd name="connsiteY40"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7940423 w 8732016"/>
              <a:gd name="connsiteY27" fmla="*/ 119268 h 4546281"/>
              <a:gd name="connsiteX28" fmla="*/ 8720399 w 8732016"/>
              <a:gd name="connsiteY28" fmla="*/ 109937 h 4546281"/>
              <a:gd name="connsiteX29" fmla="*/ 8732016 w 8732016"/>
              <a:gd name="connsiteY29" fmla="*/ 1046042 h 4546281"/>
              <a:gd name="connsiteX30" fmla="*/ 8732016 w 8732016"/>
              <a:gd name="connsiteY30" fmla="*/ 3631881 h 4546281"/>
              <a:gd name="connsiteX31" fmla="*/ 7817617 w 8732016"/>
              <a:gd name="connsiteY31" fmla="*/ 4546280 h 4546281"/>
              <a:gd name="connsiteX32" fmla="*/ 921515 w 8732016"/>
              <a:gd name="connsiteY32" fmla="*/ 4546280 h 4546281"/>
              <a:gd name="connsiteX33" fmla="*/ 7116 w 8732016"/>
              <a:gd name="connsiteY33" fmla="*/ 3631881 h 4546281"/>
              <a:gd name="connsiteX34" fmla="*/ 7116 w 8732016"/>
              <a:gd name="connsiteY34" fmla="*/ 1028582 h 4546281"/>
              <a:gd name="connsiteX35" fmla="*/ 139959 w 8732016"/>
              <a:gd name="connsiteY35" fmla="*/ 0 h 4546281"/>
              <a:gd name="connsiteX36" fmla="*/ 910742 w 8732016"/>
              <a:gd name="connsiteY36" fmla="*/ 419877 h 4546281"/>
              <a:gd name="connsiteX37" fmla="*/ 7940423 w 8732016"/>
              <a:gd name="connsiteY37"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7940423 w 8732016"/>
              <a:gd name="connsiteY24" fmla="*/ 119268 h 4546281"/>
              <a:gd name="connsiteX25" fmla="*/ 8720399 w 8732016"/>
              <a:gd name="connsiteY25" fmla="*/ 109937 h 4546281"/>
              <a:gd name="connsiteX26" fmla="*/ 8732016 w 8732016"/>
              <a:gd name="connsiteY26" fmla="*/ 1046042 h 4546281"/>
              <a:gd name="connsiteX27" fmla="*/ 8732016 w 8732016"/>
              <a:gd name="connsiteY27" fmla="*/ 3631881 h 4546281"/>
              <a:gd name="connsiteX28" fmla="*/ 7817617 w 8732016"/>
              <a:gd name="connsiteY28" fmla="*/ 4546280 h 4546281"/>
              <a:gd name="connsiteX29" fmla="*/ 921515 w 8732016"/>
              <a:gd name="connsiteY29" fmla="*/ 4546280 h 4546281"/>
              <a:gd name="connsiteX30" fmla="*/ 7116 w 8732016"/>
              <a:gd name="connsiteY30" fmla="*/ 3631881 h 4546281"/>
              <a:gd name="connsiteX31" fmla="*/ 7116 w 8732016"/>
              <a:gd name="connsiteY31" fmla="*/ 1028582 h 4546281"/>
              <a:gd name="connsiteX32" fmla="*/ 139959 w 8732016"/>
              <a:gd name="connsiteY32" fmla="*/ 0 h 4546281"/>
              <a:gd name="connsiteX33" fmla="*/ 910742 w 8732016"/>
              <a:gd name="connsiteY33" fmla="*/ 419877 h 4546281"/>
              <a:gd name="connsiteX34" fmla="*/ 7940423 w 8732016"/>
              <a:gd name="connsiteY34"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122509 w 8732016"/>
              <a:gd name="connsiteY22" fmla="*/ 455989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458411 w 8732016"/>
              <a:gd name="connsiteY18" fmla="*/ 717247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458411 w 8732016"/>
              <a:gd name="connsiteY22" fmla="*/ 717247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457247 w 8724948"/>
              <a:gd name="connsiteY15" fmla="*/ 4546280 h 4546281"/>
              <a:gd name="connsiteX16" fmla="*/ 914447 w 8724948"/>
              <a:gd name="connsiteY16" fmla="*/ 4546280 h 4546281"/>
              <a:gd name="connsiteX17" fmla="*/ 914448 w 8724948"/>
              <a:gd name="connsiteY17" fmla="*/ 4546281 h 4546281"/>
              <a:gd name="connsiteX18" fmla="*/ 457248 w 8724948"/>
              <a:gd name="connsiteY18" fmla="*/ 4546281 h 4546281"/>
              <a:gd name="connsiteX19" fmla="*/ 457247 w 8724948"/>
              <a:gd name="connsiteY19" fmla="*/ 4546280 h 4546281"/>
              <a:gd name="connsiteX20" fmla="*/ 8724948 w 8724948"/>
              <a:gd name="connsiteY20" fmla="*/ 4089081 h 4546281"/>
              <a:gd name="connsiteX21" fmla="*/ 8724948 w 8724948"/>
              <a:gd name="connsiteY21" fmla="*/ 4546280 h 4546281"/>
              <a:gd name="connsiteX22" fmla="*/ 8267749 w 8724948"/>
              <a:gd name="connsiteY22" fmla="*/ 4546280 h 4546281"/>
              <a:gd name="connsiteX23" fmla="*/ 8724948 w 8724948"/>
              <a:gd name="connsiteY23" fmla="*/ 4089081 h 4546281"/>
              <a:gd name="connsiteX24" fmla="*/ 48 w 8724948"/>
              <a:gd name="connsiteY24" fmla="*/ 4089081 h 4546281"/>
              <a:gd name="connsiteX25" fmla="*/ 457247 w 8724948"/>
              <a:gd name="connsiteY25" fmla="*/ 4546280 h 4546281"/>
              <a:gd name="connsiteX26" fmla="*/ 48 w 8724948"/>
              <a:gd name="connsiteY26" fmla="*/ 4546280 h 4546281"/>
              <a:gd name="connsiteX27" fmla="*/ 48 w 8724948"/>
              <a:gd name="connsiteY27" fmla="*/ 4089081 h 4546281"/>
              <a:gd name="connsiteX28" fmla="*/ 451343 w 8724948"/>
              <a:gd name="connsiteY28" fmla="*/ 717247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7933355 w 8724948"/>
              <a:gd name="connsiteY15" fmla="*/ 119268 h 4546281"/>
              <a:gd name="connsiteX16" fmla="*/ 457247 w 8724948"/>
              <a:gd name="connsiteY16" fmla="*/ 4546280 h 4546281"/>
              <a:gd name="connsiteX17" fmla="*/ 914447 w 8724948"/>
              <a:gd name="connsiteY17" fmla="*/ 4546280 h 4546281"/>
              <a:gd name="connsiteX18" fmla="*/ 914448 w 8724948"/>
              <a:gd name="connsiteY18" fmla="*/ 4546281 h 4546281"/>
              <a:gd name="connsiteX19" fmla="*/ 457248 w 8724948"/>
              <a:gd name="connsiteY19" fmla="*/ 4546281 h 4546281"/>
              <a:gd name="connsiteX20" fmla="*/ 457247 w 8724948"/>
              <a:gd name="connsiteY20" fmla="*/ 4546280 h 4546281"/>
              <a:gd name="connsiteX21" fmla="*/ 8724948 w 8724948"/>
              <a:gd name="connsiteY21" fmla="*/ 4089081 h 4546281"/>
              <a:gd name="connsiteX22" fmla="*/ 8724948 w 8724948"/>
              <a:gd name="connsiteY22" fmla="*/ 4546280 h 4546281"/>
              <a:gd name="connsiteX23" fmla="*/ 8267749 w 8724948"/>
              <a:gd name="connsiteY23" fmla="*/ 4546280 h 4546281"/>
              <a:gd name="connsiteX24" fmla="*/ 8724948 w 8724948"/>
              <a:gd name="connsiteY24" fmla="*/ 4089081 h 4546281"/>
              <a:gd name="connsiteX25" fmla="*/ 48 w 8724948"/>
              <a:gd name="connsiteY25" fmla="*/ 4089081 h 4546281"/>
              <a:gd name="connsiteX26" fmla="*/ 457247 w 8724948"/>
              <a:gd name="connsiteY26" fmla="*/ 4546280 h 4546281"/>
              <a:gd name="connsiteX27" fmla="*/ 48 w 8724948"/>
              <a:gd name="connsiteY27" fmla="*/ 4546280 h 4546281"/>
              <a:gd name="connsiteX28" fmla="*/ 48 w 8724948"/>
              <a:gd name="connsiteY28" fmla="*/ 4089081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29" fmla="*/ 0 w 8724900"/>
              <a:gd name="connsiteY29" fmla="*/ 849342 h 4546281"/>
              <a:gd name="connsiteX30" fmla="*/ 0 w 8724900"/>
              <a:gd name="connsiteY30" fmla="*/ 1028582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457199 w 8724900"/>
              <a:gd name="connsiteY15" fmla="*/ 4546280 h 4546281"/>
              <a:gd name="connsiteX16" fmla="*/ 914399 w 8724900"/>
              <a:gd name="connsiteY16" fmla="*/ 4546280 h 4546281"/>
              <a:gd name="connsiteX17" fmla="*/ 914400 w 8724900"/>
              <a:gd name="connsiteY17" fmla="*/ 4546281 h 4546281"/>
              <a:gd name="connsiteX18" fmla="*/ 457200 w 8724900"/>
              <a:gd name="connsiteY18" fmla="*/ 4546281 h 4546281"/>
              <a:gd name="connsiteX19" fmla="*/ 457199 w 8724900"/>
              <a:gd name="connsiteY19" fmla="*/ 4546280 h 4546281"/>
              <a:gd name="connsiteX20" fmla="*/ 8724900 w 8724900"/>
              <a:gd name="connsiteY20" fmla="*/ 4089081 h 4546281"/>
              <a:gd name="connsiteX21" fmla="*/ 8724900 w 8724900"/>
              <a:gd name="connsiteY21" fmla="*/ 4546280 h 4546281"/>
              <a:gd name="connsiteX22" fmla="*/ 8267701 w 8724900"/>
              <a:gd name="connsiteY22" fmla="*/ 4546280 h 4546281"/>
              <a:gd name="connsiteX23" fmla="*/ 8724900 w 8724900"/>
              <a:gd name="connsiteY23" fmla="*/ 4089081 h 4546281"/>
              <a:gd name="connsiteX24" fmla="*/ 0 w 8724900"/>
              <a:gd name="connsiteY24" fmla="*/ 4089081 h 4546281"/>
              <a:gd name="connsiteX25" fmla="*/ 457199 w 8724900"/>
              <a:gd name="connsiteY25" fmla="*/ 4546280 h 4546281"/>
              <a:gd name="connsiteX26" fmla="*/ 0 w 8724900"/>
              <a:gd name="connsiteY26" fmla="*/ 4546280 h 4546281"/>
              <a:gd name="connsiteX27" fmla="*/ 0 w 8724900"/>
              <a:gd name="connsiteY27"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267701 w 8724900"/>
              <a:gd name="connsiteY21" fmla="*/ 4546280 h 4546281"/>
              <a:gd name="connsiteX22" fmla="*/ 8724900 w 8724900"/>
              <a:gd name="connsiteY22" fmla="*/ 4089081 h 4546281"/>
              <a:gd name="connsiteX23" fmla="*/ 0 w 8724900"/>
              <a:gd name="connsiteY23" fmla="*/ 4089081 h 4546281"/>
              <a:gd name="connsiteX24" fmla="*/ 457199 w 8724900"/>
              <a:gd name="connsiteY24" fmla="*/ 4546280 h 4546281"/>
              <a:gd name="connsiteX25" fmla="*/ 0 w 8724900"/>
              <a:gd name="connsiteY25" fmla="*/ 4546280 h 4546281"/>
              <a:gd name="connsiteX26" fmla="*/ 0 w 8724900"/>
              <a:gd name="connsiteY26"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724900 w 8724900"/>
              <a:gd name="connsiteY21" fmla="*/ 4089081 h 4546281"/>
              <a:gd name="connsiteX22" fmla="*/ 0 w 8724900"/>
              <a:gd name="connsiteY22" fmla="*/ 4089081 h 4546281"/>
              <a:gd name="connsiteX23" fmla="*/ 457199 w 8724900"/>
              <a:gd name="connsiteY23" fmla="*/ 4546280 h 4546281"/>
              <a:gd name="connsiteX24" fmla="*/ 0 w 8724900"/>
              <a:gd name="connsiteY24" fmla="*/ 4546280 h 4546281"/>
              <a:gd name="connsiteX25" fmla="*/ 0 w 8724900"/>
              <a:gd name="connsiteY25" fmla="*/ 4089081 h 4546281"/>
              <a:gd name="connsiteX0" fmla="*/ 7810501 w 8816340"/>
              <a:gd name="connsiteY0" fmla="*/ 4546280 h 4546281"/>
              <a:gd name="connsiteX1" fmla="*/ 914399 w 8816340"/>
              <a:gd name="connsiteY1" fmla="*/ 4546280 h 4546281"/>
              <a:gd name="connsiteX2" fmla="*/ 0 w 8816340"/>
              <a:gd name="connsiteY2" fmla="*/ 3631881 h 4546281"/>
              <a:gd name="connsiteX3" fmla="*/ 0 w 8816340"/>
              <a:gd name="connsiteY3" fmla="*/ 1028582 h 4546281"/>
              <a:gd name="connsiteX4" fmla="*/ 132843 w 8816340"/>
              <a:gd name="connsiteY4" fmla="*/ 0 h 4546281"/>
              <a:gd name="connsiteX5" fmla="*/ 903626 w 8816340"/>
              <a:gd name="connsiteY5" fmla="*/ 419877 h 4546281"/>
              <a:gd name="connsiteX6" fmla="*/ 8267701 w 8816340"/>
              <a:gd name="connsiteY6" fmla="*/ 4546280 h 4546281"/>
              <a:gd name="connsiteX7" fmla="*/ 8267700 w 8816340"/>
              <a:gd name="connsiteY7" fmla="*/ 4546281 h 4546281"/>
              <a:gd name="connsiteX8" fmla="*/ 7810500 w 8816340"/>
              <a:gd name="connsiteY8" fmla="*/ 4546281 h 4546281"/>
              <a:gd name="connsiteX9" fmla="*/ 7810501 w 8816340"/>
              <a:gd name="connsiteY9" fmla="*/ 4546280 h 4546281"/>
              <a:gd name="connsiteX10" fmla="*/ 457199 w 8816340"/>
              <a:gd name="connsiteY10" fmla="*/ 4546280 h 4546281"/>
              <a:gd name="connsiteX11" fmla="*/ 914399 w 8816340"/>
              <a:gd name="connsiteY11" fmla="*/ 4546280 h 4546281"/>
              <a:gd name="connsiteX12" fmla="*/ 914400 w 8816340"/>
              <a:gd name="connsiteY12" fmla="*/ 4546281 h 4546281"/>
              <a:gd name="connsiteX13" fmla="*/ 457200 w 8816340"/>
              <a:gd name="connsiteY13" fmla="*/ 4546281 h 4546281"/>
              <a:gd name="connsiteX14" fmla="*/ 457199 w 8816340"/>
              <a:gd name="connsiteY14" fmla="*/ 4546280 h 4546281"/>
              <a:gd name="connsiteX15" fmla="*/ 8724900 w 8816340"/>
              <a:gd name="connsiteY15" fmla="*/ 4089081 h 4546281"/>
              <a:gd name="connsiteX16" fmla="*/ 8724900 w 8816340"/>
              <a:gd name="connsiteY16" fmla="*/ 4546280 h 4546281"/>
              <a:gd name="connsiteX17" fmla="*/ 8724900 w 8816340"/>
              <a:gd name="connsiteY17" fmla="*/ 4089081 h 4546281"/>
              <a:gd name="connsiteX18" fmla="*/ 0 w 8816340"/>
              <a:gd name="connsiteY18" fmla="*/ 4089081 h 4546281"/>
              <a:gd name="connsiteX19" fmla="*/ 457199 w 8816340"/>
              <a:gd name="connsiteY19" fmla="*/ 4546280 h 4546281"/>
              <a:gd name="connsiteX20" fmla="*/ 0 w 8816340"/>
              <a:gd name="connsiteY20" fmla="*/ 4546280 h 4546281"/>
              <a:gd name="connsiteX21" fmla="*/ 0 w 8816340"/>
              <a:gd name="connsiteY21" fmla="*/ 4089081 h 4546281"/>
              <a:gd name="connsiteX22" fmla="*/ 7810501 w 8816340"/>
              <a:gd name="connsiteY22" fmla="*/ 4546280 h 4546281"/>
              <a:gd name="connsiteX23" fmla="*/ 8713283 w 8816340"/>
              <a:gd name="connsiteY23" fmla="*/ 109937 h 4546281"/>
              <a:gd name="connsiteX24" fmla="*/ 8724900 w 8816340"/>
              <a:gd name="connsiteY24" fmla="*/ 1046042 h 4546281"/>
              <a:gd name="connsiteX25" fmla="*/ 8816340 w 8816340"/>
              <a:gd name="connsiteY25" fmla="*/ 3723321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24" fmla="*/ 8724900 w 8724900"/>
              <a:gd name="connsiteY24" fmla="*/ 1046042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0" fmla="*/ 7810501 w 8267701"/>
              <a:gd name="connsiteY0" fmla="*/ 4546280 h 4546281"/>
              <a:gd name="connsiteX1" fmla="*/ 914399 w 8267701"/>
              <a:gd name="connsiteY1" fmla="*/ 4546280 h 4546281"/>
              <a:gd name="connsiteX2" fmla="*/ 0 w 8267701"/>
              <a:gd name="connsiteY2" fmla="*/ 3631881 h 4546281"/>
              <a:gd name="connsiteX3" fmla="*/ 0 w 8267701"/>
              <a:gd name="connsiteY3" fmla="*/ 1028582 h 4546281"/>
              <a:gd name="connsiteX4" fmla="*/ 132843 w 8267701"/>
              <a:gd name="connsiteY4" fmla="*/ 0 h 4546281"/>
              <a:gd name="connsiteX5" fmla="*/ 903626 w 8267701"/>
              <a:gd name="connsiteY5" fmla="*/ 419877 h 4546281"/>
              <a:gd name="connsiteX6" fmla="*/ 8267701 w 8267701"/>
              <a:gd name="connsiteY6" fmla="*/ 4546280 h 4546281"/>
              <a:gd name="connsiteX7" fmla="*/ 8267700 w 8267701"/>
              <a:gd name="connsiteY7" fmla="*/ 4546281 h 4546281"/>
              <a:gd name="connsiteX8" fmla="*/ 7810500 w 8267701"/>
              <a:gd name="connsiteY8" fmla="*/ 4546281 h 4546281"/>
              <a:gd name="connsiteX9" fmla="*/ 7810501 w 8267701"/>
              <a:gd name="connsiteY9" fmla="*/ 4546280 h 4546281"/>
              <a:gd name="connsiteX10" fmla="*/ 457199 w 8267701"/>
              <a:gd name="connsiteY10" fmla="*/ 4546280 h 4546281"/>
              <a:gd name="connsiteX11" fmla="*/ 914399 w 8267701"/>
              <a:gd name="connsiteY11" fmla="*/ 4546280 h 4546281"/>
              <a:gd name="connsiteX12" fmla="*/ 914400 w 8267701"/>
              <a:gd name="connsiteY12" fmla="*/ 4546281 h 4546281"/>
              <a:gd name="connsiteX13" fmla="*/ 457200 w 8267701"/>
              <a:gd name="connsiteY13" fmla="*/ 4546281 h 4546281"/>
              <a:gd name="connsiteX14" fmla="*/ 457199 w 8267701"/>
              <a:gd name="connsiteY14" fmla="*/ 4546280 h 4546281"/>
              <a:gd name="connsiteX15" fmla="*/ 0 w 8267701"/>
              <a:gd name="connsiteY15" fmla="*/ 4089081 h 4546281"/>
              <a:gd name="connsiteX16" fmla="*/ 457199 w 8267701"/>
              <a:gd name="connsiteY16" fmla="*/ 4546280 h 4546281"/>
              <a:gd name="connsiteX17" fmla="*/ 0 w 8267701"/>
              <a:gd name="connsiteY17" fmla="*/ 4546280 h 4546281"/>
              <a:gd name="connsiteX18" fmla="*/ 0 w 8267701"/>
              <a:gd name="connsiteY18" fmla="*/ 4089081 h 4546281"/>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267701 w 8734231"/>
              <a:gd name="connsiteY6" fmla="*/ 454628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706240 w 8734231"/>
              <a:gd name="connsiteY6" fmla="*/ 12357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19" fmla="*/ 0 w 8734231"/>
              <a:gd name="connsiteY19"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0 w 8734231"/>
              <a:gd name="connsiteY16"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200 w 8734231"/>
              <a:gd name="connsiteY10" fmla="*/ 4546281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0 w 8734231"/>
              <a:gd name="connsiteY14" fmla="*/ 4089081 h 4555612"/>
              <a:gd name="connsiteX15" fmla="*/ 0 w 8734231"/>
              <a:gd name="connsiteY15"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13" fmla="*/ 0 w 8734231"/>
              <a:gd name="connsiteY13" fmla="*/ 4089081 h 4555612"/>
              <a:gd name="connsiteX14" fmla="*/ 0 w 8734231"/>
              <a:gd name="connsiteY14"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0" fmla="*/ 7810501 w 8734231"/>
              <a:gd name="connsiteY0" fmla="*/ 4546280 h 4583604"/>
              <a:gd name="connsiteX1" fmla="*/ 914399 w 8734231"/>
              <a:gd name="connsiteY1" fmla="*/ 4546280 h 4583604"/>
              <a:gd name="connsiteX2" fmla="*/ 0 w 8734231"/>
              <a:gd name="connsiteY2" fmla="*/ 3631881 h 4583604"/>
              <a:gd name="connsiteX3" fmla="*/ 0 w 8734231"/>
              <a:gd name="connsiteY3" fmla="*/ 1028582 h 4583604"/>
              <a:gd name="connsiteX4" fmla="*/ 132843 w 8734231"/>
              <a:gd name="connsiteY4" fmla="*/ 0 h 4583604"/>
              <a:gd name="connsiteX5" fmla="*/ 903626 w 8734231"/>
              <a:gd name="connsiteY5" fmla="*/ 419877 h 4583604"/>
              <a:gd name="connsiteX6" fmla="*/ 8696909 w 8734231"/>
              <a:gd name="connsiteY6" fmla="*/ 142231 h 4583604"/>
              <a:gd name="connsiteX7" fmla="*/ 8734231 w 8734231"/>
              <a:gd name="connsiteY7" fmla="*/ 4555612 h 4583604"/>
              <a:gd name="connsiteX8" fmla="*/ 7810500 w 8734231"/>
              <a:gd name="connsiteY8" fmla="*/ 4546281 h 4583604"/>
              <a:gd name="connsiteX9" fmla="*/ 7810501 w 8734231"/>
              <a:gd name="connsiteY9" fmla="*/ 4546280 h 4583604"/>
              <a:gd name="connsiteX10" fmla="*/ 27992 w 8734231"/>
              <a:gd name="connsiteY10" fmla="*/ 4583604 h 4583604"/>
              <a:gd name="connsiteX11" fmla="*/ 914399 w 8734231"/>
              <a:gd name="connsiteY11" fmla="*/ 4546280 h 4583604"/>
              <a:gd name="connsiteX12" fmla="*/ 27992 w 8734231"/>
              <a:gd name="connsiteY12" fmla="*/ 4583604 h 4583604"/>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0" fmla="*/ 7810501 w 8734231"/>
              <a:gd name="connsiteY0" fmla="*/ 4546280 h 4555612"/>
              <a:gd name="connsiteX1" fmla="*/ 914399 w 8734231"/>
              <a:gd name="connsiteY1" fmla="*/ 4546280 h 4555612"/>
              <a:gd name="connsiteX2" fmla="*/ 0 w 8734231"/>
              <a:gd name="connsiteY2" fmla="*/ 1028582 h 4555612"/>
              <a:gd name="connsiteX3" fmla="*/ 132843 w 8734231"/>
              <a:gd name="connsiteY3" fmla="*/ 0 h 4555612"/>
              <a:gd name="connsiteX4" fmla="*/ 903626 w 8734231"/>
              <a:gd name="connsiteY4" fmla="*/ 419877 h 4555612"/>
              <a:gd name="connsiteX5" fmla="*/ 8696909 w 8734231"/>
              <a:gd name="connsiteY5" fmla="*/ 142231 h 4555612"/>
              <a:gd name="connsiteX6" fmla="*/ 8734231 w 8734231"/>
              <a:gd name="connsiteY6" fmla="*/ 4555612 h 4555612"/>
              <a:gd name="connsiteX7" fmla="*/ 7810500 w 8734231"/>
              <a:gd name="connsiteY7" fmla="*/ 4546281 h 4555612"/>
              <a:gd name="connsiteX8" fmla="*/ 7810501 w 8734231"/>
              <a:gd name="connsiteY8" fmla="*/ 4546280 h 4555612"/>
              <a:gd name="connsiteX0" fmla="*/ 7819833 w 8743563"/>
              <a:gd name="connsiteY0" fmla="*/ 4546280 h 4574272"/>
              <a:gd name="connsiteX1" fmla="*/ 0 w 8743563"/>
              <a:gd name="connsiteY1" fmla="*/ 4574272 h 4574272"/>
              <a:gd name="connsiteX2" fmla="*/ 9332 w 8743563"/>
              <a:gd name="connsiteY2" fmla="*/ 1028582 h 4574272"/>
              <a:gd name="connsiteX3" fmla="*/ 142175 w 8743563"/>
              <a:gd name="connsiteY3" fmla="*/ 0 h 4574272"/>
              <a:gd name="connsiteX4" fmla="*/ 912958 w 8743563"/>
              <a:gd name="connsiteY4" fmla="*/ 419877 h 4574272"/>
              <a:gd name="connsiteX5" fmla="*/ 8706241 w 8743563"/>
              <a:gd name="connsiteY5" fmla="*/ 142231 h 4574272"/>
              <a:gd name="connsiteX6" fmla="*/ 8743563 w 8743563"/>
              <a:gd name="connsiteY6" fmla="*/ 4555612 h 4574272"/>
              <a:gd name="connsiteX7" fmla="*/ 7819832 w 8743563"/>
              <a:gd name="connsiteY7" fmla="*/ 4546281 h 4574272"/>
              <a:gd name="connsiteX8" fmla="*/ 7819833 w 8743563"/>
              <a:gd name="connsiteY8" fmla="*/ 4546280 h 4574272"/>
              <a:gd name="connsiteX0" fmla="*/ 7819833 w 8743563"/>
              <a:gd name="connsiteY0" fmla="*/ 4404049 h 4432041"/>
              <a:gd name="connsiteX1" fmla="*/ 0 w 8743563"/>
              <a:gd name="connsiteY1" fmla="*/ 4432041 h 4432041"/>
              <a:gd name="connsiteX2" fmla="*/ 9332 w 8743563"/>
              <a:gd name="connsiteY2" fmla="*/ 886351 h 4432041"/>
              <a:gd name="connsiteX3" fmla="*/ 912958 w 8743563"/>
              <a:gd name="connsiteY3" fmla="*/ 277646 h 4432041"/>
              <a:gd name="connsiteX4" fmla="*/ 8706241 w 8743563"/>
              <a:gd name="connsiteY4" fmla="*/ 0 h 4432041"/>
              <a:gd name="connsiteX5" fmla="*/ 8743563 w 8743563"/>
              <a:gd name="connsiteY5" fmla="*/ 4413381 h 4432041"/>
              <a:gd name="connsiteX6" fmla="*/ 7819832 w 8743563"/>
              <a:gd name="connsiteY6" fmla="*/ 4404050 h 4432041"/>
              <a:gd name="connsiteX7" fmla="*/ 7819833 w 8743563"/>
              <a:gd name="connsiteY7" fmla="*/ 4404049 h 4432041"/>
              <a:gd name="connsiteX0" fmla="*/ 7819833 w 8743563"/>
              <a:gd name="connsiteY0" fmla="*/ 4424983 h 4452975"/>
              <a:gd name="connsiteX1" fmla="*/ 0 w 8743563"/>
              <a:gd name="connsiteY1" fmla="*/ 4452975 h 4452975"/>
              <a:gd name="connsiteX2" fmla="*/ 9332 w 8743563"/>
              <a:gd name="connsiteY2" fmla="*/ 907285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62052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24729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41372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7" fmla="*/ 7819833 w 8743563"/>
              <a:gd name="connsiteY7" fmla="*/ 4441372 h 4469364"/>
              <a:gd name="connsiteX0" fmla="*/ 7819832 w 8743563"/>
              <a:gd name="connsiteY0" fmla="*/ 4441373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0" fmla="*/ 8743563 w 8743563"/>
              <a:gd name="connsiteY0" fmla="*/ 4450704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0" fmla="*/ 8734028 w 8734028"/>
              <a:gd name="connsiteY0" fmla="*/ 4464992 h 4469364"/>
              <a:gd name="connsiteX1" fmla="*/ 0 w 8734028"/>
              <a:gd name="connsiteY1" fmla="*/ 4469364 h 4469364"/>
              <a:gd name="connsiteX2" fmla="*/ 9332 w 8734028"/>
              <a:gd name="connsiteY2" fmla="*/ 541118 h 4469364"/>
              <a:gd name="connsiteX3" fmla="*/ 7892256 w 8734028"/>
              <a:gd name="connsiteY3" fmla="*/ 16389 h 4469364"/>
              <a:gd name="connsiteX4" fmla="*/ 8724902 w 8734028"/>
              <a:gd name="connsiteY4" fmla="*/ 0 h 4469364"/>
              <a:gd name="connsiteX5" fmla="*/ 8734028 w 8734028"/>
              <a:gd name="connsiteY5" fmla="*/ 4464992 h 446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4028" h="4469364">
                <a:moveTo>
                  <a:pt x="8734028" y="4464992"/>
                </a:moveTo>
                <a:lnTo>
                  <a:pt x="0" y="4469364"/>
                </a:lnTo>
                <a:cubicBezTo>
                  <a:pt x="3111" y="3287467"/>
                  <a:pt x="6221" y="1723015"/>
                  <a:pt x="9332" y="541118"/>
                </a:cubicBezTo>
                <a:lnTo>
                  <a:pt x="7892256" y="16389"/>
                </a:lnTo>
                <a:lnTo>
                  <a:pt x="8724902" y="0"/>
                </a:lnTo>
                <a:cubicBezTo>
                  <a:pt x="8731122" y="1483568"/>
                  <a:pt x="8727808" y="2981424"/>
                  <a:pt x="8734028" y="4464992"/>
                </a:cubicBezTo>
                <a:close/>
              </a:path>
            </a:pathLst>
          </a:custGeom>
        </p:spPr>
        <p:txBody>
          <a:bodyPr/>
          <a:lstStyle/>
          <a:p>
            <a:r>
              <a:rPr lang="en-US" dirty="0" smtClean="0"/>
              <a:t>Click icon to add picture</a:t>
            </a:r>
            <a:endParaRPr lang="en-GB" dirty="0"/>
          </a:p>
        </p:txBody>
      </p:sp>
      <p:pic>
        <p:nvPicPr>
          <p:cNvPr id="9" name="Picture 2" descr="C:\Users\u414885\Objective\Objects\A731743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154896"/>
            <a:ext cx="107505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909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188640"/>
            <a:ext cx="87249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icture Placeholder 22"/>
          <p:cNvSpPr txBox="1">
            <a:spLocks/>
          </p:cNvSpPr>
          <p:nvPr userDrawn="1"/>
        </p:nvSpPr>
        <p:spPr>
          <a:xfrm>
            <a:off x="200217" y="1700809"/>
            <a:ext cx="8736389" cy="4680520"/>
          </a:xfrm>
          <a:custGeom>
            <a:avLst/>
            <a:gdLst>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274816 w 8732016"/>
              <a:gd name="connsiteY28" fmla="*/ 21705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619386 w 8732016"/>
              <a:gd name="connsiteY37" fmla="*/ 27991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457200 w 8732016"/>
              <a:gd name="connsiteY31" fmla="*/ 11361 h 4436344"/>
              <a:gd name="connsiteX32" fmla="*/ 621493 w 8732016"/>
              <a:gd name="connsiteY32" fmla="*/ 11361 h 4436344"/>
              <a:gd name="connsiteX33" fmla="*/ 353168 w 8732016"/>
              <a:gd name="connsiteY33" fmla="*/ 115394 h 4436344"/>
              <a:gd name="connsiteX34" fmla="*/ 457200 w 8732016"/>
              <a:gd name="connsiteY34" fmla="*/ 11361 h 4436344"/>
              <a:gd name="connsiteX35" fmla="*/ 746521 w 8732016"/>
              <a:gd name="connsiteY35" fmla="*/ 0 h 4436344"/>
              <a:gd name="connsiteX36" fmla="*/ 7619386 w 8732016"/>
              <a:gd name="connsiteY36" fmla="*/ 27991 h 4436344"/>
              <a:gd name="connsiteX37" fmla="*/ 8732016 w 8732016"/>
              <a:gd name="connsiteY37" fmla="*/ 936105 h 4436344"/>
              <a:gd name="connsiteX38" fmla="*/ 8732016 w 8732016"/>
              <a:gd name="connsiteY38" fmla="*/ 3521944 h 4436344"/>
              <a:gd name="connsiteX39" fmla="*/ 7817617 w 8732016"/>
              <a:gd name="connsiteY39" fmla="*/ 4436343 h 4436344"/>
              <a:gd name="connsiteX40" fmla="*/ 921515 w 8732016"/>
              <a:gd name="connsiteY40" fmla="*/ 4436343 h 4436344"/>
              <a:gd name="connsiteX41" fmla="*/ 7116 w 8732016"/>
              <a:gd name="connsiteY41" fmla="*/ 3521944 h 4436344"/>
              <a:gd name="connsiteX42" fmla="*/ 7116 w 8732016"/>
              <a:gd name="connsiteY42" fmla="*/ 918645 h 4436344"/>
              <a:gd name="connsiteX43" fmla="*/ 914400 w 8732016"/>
              <a:gd name="connsiteY43" fmla="*/ 11361 h 4436344"/>
              <a:gd name="connsiteX44" fmla="*/ 621493 w 8732016"/>
              <a:gd name="connsiteY44" fmla="*/ 11361 h 4436344"/>
              <a:gd name="connsiteX45" fmla="*/ 746521 w 8732016"/>
              <a:gd name="connsiteY45"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32016 w 8732016"/>
              <a:gd name="connsiteY28" fmla="*/ 478905 h 4436344"/>
              <a:gd name="connsiteX29" fmla="*/ 8732016 w 8732016"/>
              <a:gd name="connsiteY29" fmla="*/ 739405 h 4436344"/>
              <a:gd name="connsiteX30" fmla="*/ 457200 w 8732016"/>
              <a:gd name="connsiteY30" fmla="*/ 11361 h 4436344"/>
              <a:gd name="connsiteX31" fmla="*/ 621493 w 8732016"/>
              <a:gd name="connsiteY31" fmla="*/ 11361 h 4436344"/>
              <a:gd name="connsiteX32" fmla="*/ 353168 w 8732016"/>
              <a:gd name="connsiteY32" fmla="*/ 115394 h 4436344"/>
              <a:gd name="connsiteX33" fmla="*/ 457200 w 8732016"/>
              <a:gd name="connsiteY33" fmla="*/ 11361 h 4436344"/>
              <a:gd name="connsiteX34" fmla="*/ 746521 w 8732016"/>
              <a:gd name="connsiteY34" fmla="*/ 0 h 4436344"/>
              <a:gd name="connsiteX35" fmla="*/ 7619386 w 8732016"/>
              <a:gd name="connsiteY35" fmla="*/ 27991 h 4436344"/>
              <a:gd name="connsiteX36" fmla="*/ 8732016 w 8732016"/>
              <a:gd name="connsiteY36" fmla="*/ 936105 h 4436344"/>
              <a:gd name="connsiteX37" fmla="*/ 8732016 w 8732016"/>
              <a:gd name="connsiteY37" fmla="*/ 3521944 h 4436344"/>
              <a:gd name="connsiteX38" fmla="*/ 7817617 w 8732016"/>
              <a:gd name="connsiteY38" fmla="*/ 4436343 h 4436344"/>
              <a:gd name="connsiteX39" fmla="*/ 921515 w 8732016"/>
              <a:gd name="connsiteY39" fmla="*/ 4436343 h 4436344"/>
              <a:gd name="connsiteX40" fmla="*/ 7116 w 8732016"/>
              <a:gd name="connsiteY40" fmla="*/ 3521944 h 4436344"/>
              <a:gd name="connsiteX41" fmla="*/ 7116 w 8732016"/>
              <a:gd name="connsiteY41" fmla="*/ 918645 h 4436344"/>
              <a:gd name="connsiteX42" fmla="*/ 914400 w 8732016"/>
              <a:gd name="connsiteY42" fmla="*/ 11361 h 4436344"/>
              <a:gd name="connsiteX43" fmla="*/ 621493 w 8732016"/>
              <a:gd name="connsiteY43" fmla="*/ 11361 h 4436344"/>
              <a:gd name="connsiteX44" fmla="*/ 746521 w 8732016"/>
              <a:gd name="connsiteY44"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7619386 w 8732016"/>
              <a:gd name="connsiteY32" fmla="*/ 27991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3993502 w 8732016"/>
              <a:gd name="connsiteY39" fmla="*/ 86005 h 4436344"/>
              <a:gd name="connsiteX40" fmla="*/ 621493 w 8732016"/>
              <a:gd name="connsiteY40" fmla="*/ 11361 h 4436344"/>
              <a:gd name="connsiteX41" fmla="*/ 746521 w 8732016"/>
              <a:gd name="connsiteY41" fmla="*/ 0 h 4436344"/>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46521 w 8732016"/>
              <a:gd name="connsiteY31" fmla="*/ 109937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46521 w 8732016"/>
              <a:gd name="connsiteY41" fmla="*/ 109937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2370047 w 8732016"/>
              <a:gd name="connsiteY31" fmla="*/ 165921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2370047 w 8732016"/>
              <a:gd name="connsiteY41" fmla="*/ 165921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910742 w 8732016"/>
              <a:gd name="connsiteY40" fmla="*/ 419877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353168 w 8732016"/>
              <a:gd name="connsiteY28" fmla="*/ 225331 h 4546281"/>
              <a:gd name="connsiteX29" fmla="*/ 457200 w 8732016"/>
              <a:gd name="connsiteY29" fmla="*/ 121298 h 4546281"/>
              <a:gd name="connsiteX30" fmla="*/ 7940423 w 8732016"/>
              <a:gd name="connsiteY30" fmla="*/ 119268 h 4546281"/>
              <a:gd name="connsiteX31" fmla="*/ 8720399 w 8732016"/>
              <a:gd name="connsiteY31" fmla="*/ 109937 h 4546281"/>
              <a:gd name="connsiteX32" fmla="*/ 8732016 w 8732016"/>
              <a:gd name="connsiteY32" fmla="*/ 1046042 h 4546281"/>
              <a:gd name="connsiteX33" fmla="*/ 8732016 w 8732016"/>
              <a:gd name="connsiteY33" fmla="*/ 3631881 h 4546281"/>
              <a:gd name="connsiteX34" fmla="*/ 7817617 w 8732016"/>
              <a:gd name="connsiteY34" fmla="*/ 4546280 h 4546281"/>
              <a:gd name="connsiteX35" fmla="*/ 921515 w 8732016"/>
              <a:gd name="connsiteY35" fmla="*/ 4546280 h 4546281"/>
              <a:gd name="connsiteX36" fmla="*/ 7116 w 8732016"/>
              <a:gd name="connsiteY36" fmla="*/ 3631881 h 4546281"/>
              <a:gd name="connsiteX37" fmla="*/ 7116 w 8732016"/>
              <a:gd name="connsiteY37" fmla="*/ 1028582 h 4546281"/>
              <a:gd name="connsiteX38" fmla="*/ 139959 w 8732016"/>
              <a:gd name="connsiteY38" fmla="*/ 0 h 4546281"/>
              <a:gd name="connsiteX39" fmla="*/ 910742 w 8732016"/>
              <a:gd name="connsiteY39" fmla="*/ 419877 h 4546281"/>
              <a:gd name="connsiteX40" fmla="*/ 7940423 w 8732016"/>
              <a:gd name="connsiteY40"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7940423 w 8732016"/>
              <a:gd name="connsiteY27" fmla="*/ 119268 h 4546281"/>
              <a:gd name="connsiteX28" fmla="*/ 8720399 w 8732016"/>
              <a:gd name="connsiteY28" fmla="*/ 109937 h 4546281"/>
              <a:gd name="connsiteX29" fmla="*/ 8732016 w 8732016"/>
              <a:gd name="connsiteY29" fmla="*/ 1046042 h 4546281"/>
              <a:gd name="connsiteX30" fmla="*/ 8732016 w 8732016"/>
              <a:gd name="connsiteY30" fmla="*/ 3631881 h 4546281"/>
              <a:gd name="connsiteX31" fmla="*/ 7817617 w 8732016"/>
              <a:gd name="connsiteY31" fmla="*/ 4546280 h 4546281"/>
              <a:gd name="connsiteX32" fmla="*/ 921515 w 8732016"/>
              <a:gd name="connsiteY32" fmla="*/ 4546280 h 4546281"/>
              <a:gd name="connsiteX33" fmla="*/ 7116 w 8732016"/>
              <a:gd name="connsiteY33" fmla="*/ 3631881 h 4546281"/>
              <a:gd name="connsiteX34" fmla="*/ 7116 w 8732016"/>
              <a:gd name="connsiteY34" fmla="*/ 1028582 h 4546281"/>
              <a:gd name="connsiteX35" fmla="*/ 139959 w 8732016"/>
              <a:gd name="connsiteY35" fmla="*/ 0 h 4546281"/>
              <a:gd name="connsiteX36" fmla="*/ 910742 w 8732016"/>
              <a:gd name="connsiteY36" fmla="*/ 419877 h 4546281"/>
              <a:gd name="connsiteX37" fmla="*/ 7940423 w 8732016"/>
              <a:gd name="connsiteY37"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7940423 w 8732016"/>
              <a:gd name="connsiteY24" fmla="*/ 119268 h 4546281"/>
              <a:gd name="connsiteX25" fmla="*/ 8720399 w 8732016"/>
              <a:gd name="connsiteY25" fmla="*/ 109937 h 4546281"/>
              <a:gd name="connsiteX26" fmla="*/ 8732016 w 8732016"/>
              <a:gd name="connsiteY26" fmla="*/ 1046042 h 4546281"/>
              <a:gd name="connsiteX27" fmla="*/ 8732016 w 8732016"/>
              <a:gd name="connsiteY27" fmla="*/ 3631881 h 4546281"/>
              <a:gd name="connsiteX28" fmla="*/ 7817617 w 8732016"/>
              <a:gd name="connsiteY28" fmla="*/ 4546280 h 4546281"/>
              <a:gd name="connsiteX29" fmla="*/ 921515 w 8732016"/>
              <a:gd name="connsiteY29" fmla="*/ 4546280 h 4546281"/>
              <a:gd name="connsiteX30" fmla="*/ 7116 w 8732016"/>
              <a:gd name="connsiteY30" fmla="*/ 3631881 h 4546281"/>
              <a:gd name="connsiteX31" fmla="*/ 7116 w 8732016"/>
              <a:gd name="connsiteY31" fmla="*/ 1028582 h 4546281"/>
              <a:gd name="connsiteX32" fmla="*/ 139959 w 8732016"/>
              <a:gd name="connsiteY32" fmla="*/ 0 h 4546281"/>
              <a:gd name="connsiteX33" fmla="*/ 910742 w 8732016"/>
              <a:gd name="connsiteY33" fmla="*/ 419877 h 4546281"/>
              <a:gd name="connsiteX34" fmla="*/ 7940423 w 8732016"/>
              <a:gd name="connsiteY34"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122509 w 8732016"/>
              <a:gd name="connsiteY22" fmla="*/ 455989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458411 w 8732016"/>
              <a:gd name="connsiteY18" fmla="*/ 717247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458411 w 8732016"/>
              <a:gd name="connsiteY22" fmla="*/ 717247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457247 w 8724948"/>
              <a:gd name="connsiteY15" fmla="*/ 4546280 h 4546281"/>
              <a:gd name="connsiteX16" fmla="*/ 914447 w 8724948"/>
              <a:gd name="connsiteY16" fmla="*/ 4546280 h 4546281"/>
              <a:gd name="connsiteX17" fmla="*/ 914448 w 8724948"/>
              <a:gd name="connsiteY17" fmla="*/ 4546281 h 4546281"/>
              <a:gd name="connsiteX18" fmla="*/ 457248 w 8724948"/>
              <a:gd name="connsiteY18" fmla="*/ 4546281 h 4546281"/>
              <a:gd name="connsiteX19" fmla="*/ 457247 w 8724948"/>
              <a:gd name="connsiteY19" fmla="*/ 4546280 h 4546281"/>
              <a:gd name="connsiteX20" fmla="*/ 8724948 w 8724948"/>
              <a:gd name="connsiteY20" fmla="*/ 4089081 h 4546281"/>
              <a:gd name="connsiteX21" fmla="*/ 8724948 w 8724948"/>
              <a:gd name="connsiteY21" fmla="*/ 4546280 h 4546281"/>
              <a:gd name="connsiteX22" fmla="*/ 8267749 w 8724948"/>
              <a:gd name="connsiteY22" fmla="*/ 4546280 h 4546281"/>
              <a:gd name="connsiteX23" fmla="*/ 8724948 w 8724948"/>
              <a:gd name="connsiteY23" fmla="*/ 4089081 h 4546281"/>
              <a:gd name="connsiteX24" fmla="*/ 48 w 8724948"/>
              <a:gd name="connsiteY24" fmla="*/ 4089081 h 4546281"/>
              <a:gd name="connsiteX25" fmla="*/ 457247 w 8724948"/>
              <a:gd name="connsiteY25" fmla="*/ 4546280 h 4546281"/>
              <a:gd name="connsiteX26" fmla="*/ 48 w 8724948"/>
              <a:gd name="connsiteY26" fmla="*/ 4546280 h 4546281"/>
              <a:gd name="connsiteX27" fmla="*/ 48 w 8724948"/>
              <a:gd name="connsiteY27" fmla="*/ 4089081 h 4546281"/>
              <a:gd name="connsiteX28" fmla="*/ 451343 w 8724948"/>
              <a:gd name="connsiteY28" fmla="*/ 717247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7933355 w 8724948"/>
              <a:gd name="connsiteY15" fmla="*/ 119268 h 4546281"/>
              <a:gd name="connsiteX16" fmla="*/ 457247 w 8724948"/>
              <a:gd name="connsiteY16" fmla="*/ 4546280 h 4546281"/>
              <a:gd name="connsiteX17" fmla="*/ 914447 w 8724948"/>
              <a:gd name="connsiteY17" fmla="*/ 4546280 h 4546281"/>
              <a:gd name="connsiteX18" fmla="*/ 914448 w 8724948"/>
              <a:gd name="connsiteY18" fmla="*/ 4546281 h 4546281"/>
              <a:gd name="connsiteX19" fmla="*/ 457248 w 8724948"/>
              <a:gd name="connsiteY19" fmla="*/ 4546281 h 4546281"/>
              <a:gd name="connsiteX20" fmla="*/ 457247 w 8724948"/>
              <a:gd name="connsiteY20" fmla="*/ 4546280 h 4546281"/>
              <a:gd name="connsiteX21" fmla="*/ 8724948 w 8724948"/>
              <a:gd name="connsiteY21" fmla="*/ 4089081 h 4546281"/>
              <a:gd name="connsiteX22" fmla="*/ 8724948 w 8724948"/>
              <a:gd name="connsiteY22" fmla="*/ 4546280 h 4546281"/>
              <a:gd name="connsiteX23" fmla="*/ 8267749 w 8724948"/>
              <a:gd name="connsiteY23" fmla="*/ 4546280 h 4546281"/>
              <a:gd name="connsiteX24" fmla="*/ 8724948 w 8724948"/>
              <a:gd name="connsiteY24" fmla="*/ 4089081 h 4546281"/>
              <a:gd name="connsiteX25" fmla="*/ 48 w 8724948"/>
              <a:gd name="connsiteY25" fmla="*/ 4089081 h 4546281"/>
              <a:gd name="connsiteX26" fmla="*/ 457247 w 8724948"/>
              <a:gd name="connsiteY26" fmla="*/ 4546280 h 4546281"/>
              <a:gd name="connsiteX27" fmla="*/ 48 w 8724948"/>
              <a:gd name="connsiteY27" fmla="*/ 4546280 h 4546281"/>
              <a:gd name="connsiteX28" fmla="*/ 48 w 8724948"/>
              <a:gd name="connsiteY28" fmla="*/ 4089081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29" fmla="*/ 0 w 8724900"/>
              <a:gd name="connsiteY29" fmla="*/ 849342 h 4546281"/>
              <a:gd name="connsiteX30" fmla="*/ 0 w 8724900"/>
              <a:gd name="connsiteY30" fmla="*/ 1028582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457199 w 8724900"/>
              <a:gd name="connsiteY15" fmla="*/ 4546280 h 4546281"/>
              <a:gd name="connsiteX16" fmla="*/ 914399 w 8724900"/>
              <a:gd name="connsiteY16" fmla="*/ 4546280 h 4546281"/>
              <a:gd name="connsiteX17" fmla="*/ 914400 w 8724900"/>
              <a:gd name="connsiteY17" fmla="*/ 4546281 h 4546281"/>
              <a:gd name="connsiteX18" fmla="*/ 457200 w 8724900"/>
              <a:gd name="connsiteY18" fmla="*/ 4546281 h 4546281"/>
              <a:gd name="connsiteX19" fmla="*/ 457199 w 8724900"/>
              <a:gd name="connsiteY19" fmla="*/ 4546280 h 4546281"/>
              <a:gd name="connsiteX20" fmla="*/ 8724900 w 8724900"/>
              <a:gd name="connsiteY20" fmla="*/ 4089081 h 4546281"/>
              <a:gd name="connsiteX21" fmla="*/ 8724900 w 8724900"/>
              <a:gd name="connsiteY21" fmla="*/ 4546280 h 4546281"/>
              <a:gd name="connsiteX22" fmla="*/ 8267701 w 8724900"/>
              <a:gd name="connsiteY22" fmla="*/ 4546280 h 4546281"/>
              <a:gd name="connsiteX23" fmla="*/ 8724900 w 8724900"/>
              <a:gd name="connsiteY23" fmla="*/ 4089081 h 4546281"/>
              <a:gd name="connsiteX24" fmla="*/ 0 w 8724900"/>
              <a:gd name="connsiteY24" fmla="*/ 4089081 h 4546281"/>
              <a:gd name="connsiteX25" fmla="*/ 457199 w 8724900"/>
              <a:gd name="connsiteY25" fmla="*/ 4546280 h 4546281"/>
              <a:gd name="connsiteX26" fmla="*/ 0 w 8724900"/>
              <a:gd name="connsiteY26" fmla="*/ 4546280 h 4546281"/>
              <a:gd name="connsiteX27" fmla="*/ 0 w 8724900"/>
              <a:gd name="connsiteY27"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267701 w 8724900"/>
              <a:gd name="connsiteY21" fmla="*/ 4546280 h 4546281"/>
              <a:gd name="connsiteX22" fmla="*/ 8724900 w 8724900"/>
              <a:gd name="connsiteY22" fmla="*/ 4089081 h 4546281"/>
              <a:gd name="connsiteX23" fmla="*/ 0 w 8724900"/>
              <a:gd name="connsiteY23" fmla="*/ 4089081 h 4546281"/>
              <a:gd name="connsiteX24" fmla="*/ 457199 w 8724900"/>
              <a:gd name="connsiteY24" fmla="*/ 4546280 h 4546281"/>
              <a:gd name="connsiteX25" fmla="*/ 0 w 8724900"/>
              <a:gd name="connsiteY25" fmla="*/ 4546280 h 4546281"/>
              <a:gd name="connsiteX26" fmla="*/ 0 w 8724900"/>
              <a:gd name="connsiteY26"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724900 w 8724900"/>
              <a:gd name="connsiteY21" fmla="*/ 4089081 h 4546281"/>
              <a:gd name="connsiteX22" fmla="*/ 0 w 8724900"/>
              <a:gd name="connsiteY22" fmla="*/ 4089081 h 4546281"/>
              <a:gd name="connsiteX23" fmla="*/ 457199 w 8724900"/>
              <a:gd name="connsiteY23" fmla="*/ 4546280 h 4546281"/>
              <a:gd name="connsiteX24" fmla="*/ 0 w 8724900"/>
              <a:gd name="connsiteY24" fmla="*/ 4546280 h 4546281"/>
              <a:gd name="connsiteX25" fmla="*/ 0 w 8724900"/>
              <a:gd name="connsiteY25" fmla="*/ 4089081 h 4546281"/>
              <a:gd name="connsiteX0" fmla="*/ 7810501 w 8816340"/>
              <a:gd name="connsiteY0" fmla="*/ 4546280 h 4546281"/>
              <a:gd name="connsiteX1" fmla="*/ 914399 w 8816340"/>
              <a:gd name="connsiteY1" fmla="*/ 4546280 h 4546281"/>
              <a:gd name="connsiteX2" fmla="*/ 0 w 8816340"/>
              <a:gd name="connsiteY2" fmla="*/ 3631881 h 4546281"/>
              <a:gd name="connsiteX3" fmla="*/ 0 w 8816340"/>
              <a:gd name="connsiteY3" fmla="*/ 1028582 h 4546281"/>
              <a:gd name="connsiteX4" fmla="*/ 132843 w 8816340"/>
              <a:gd name="connsiteY4" fmla="*/ 0 h 4546281"/>
              <a:gd name="connsiteX5" fmla="*/ 903626 w 8816340"/>
              <a:gd name="connsiteY5" fmla="*/ 419877 h 4546281"/>
              <a:gd name="connsiteX6" fmla="*/ 8267701 w 8816340"/>
              <a:gd name="connsiteY6" fmla="*/ 4546280 h 4546281"/>
              <a:gd name="connsiteX7" fmla="*/ 8267700 w 8816340"/>
              <a:gd name="connsiteY7" fmla="*/ 4546281 h 4546281"/>
              <a:gd name="connsiteX8" fmla="*/ 7810500 w 8816340"/>
              <a:gd name="connsiteY8" fmla="*/ 4546281 h 4546281"/>
              <a:gd name="connsiteX9" fmla="*/ 7810501 w 8816340"/>
              <a:gd name="connsiteY9" fmla="*/ 4546280 h 4546281"/>
              <a:gd name="connsiteX10" fmla="*/ 457199 w 8816340"/>
              <a:gd name="connsiteY10" fmla="*/ 4546280 h 4546281"/>
              <a:gd name="connsiteX11" fmla="*/ 914399 w 8816340"/>
              <a:gd name="connsiteY11" fmla="*/ 4546280 h 4546281"/>
              <a:gd name="connsiteX12" fmla="*/ 914400 w 8816340"/>
              <a:gd name="connsiteY12" fmla="*/ 4546281 h 4546281"/>
              <a:gd name="connsiteX13" fmla="*/ 457200 w 8816340"/>
              <a:gd name="connsiteY13" fmla="*/ 4546281 h 4546281"/>
              <a:gd name="connsiteX14" fmla="*/ 457199 w 8816340"/>
              <a:gd name="connsiteY14" fmla="*/ 4546280 h 4546281"/>
              <a:gd name="connsiteX15" fmla="*/ 8724900 w 8816340"/>
              <a:gd name="connsiteY15" fmla="*/ 4089081 h 4546281"/>
              <a:gd name="connsiteX16" fmla="*/ 8724900 w 8816340"/>
              <a:gd name="connsiteY16" fmla="*/ 4546280 h 4546281"/>
              <a:gd name="connsiteX17" fmla="*/ 8724900 w 8816340"/>
              <a:gd name="connsiteY17" fmla="*/ 4089081 h 4546281"/>
              <a:gd name="connsiteX18" fmla="*/ 0 w 8816340"/>
              <a:gd name="connsiteY18" fmla="*/ 4089081 h 4546281"/>
              <a:gd name="connsiteX19" fmla="*/ 457199 w 8816340"/>
              <a:gd name="connsiteY19" fmla="*/ 4546280 h 4546281"/>
              <a:gd name="connsiteX20" fmla="*/ 0 w 8816340"/>
              <a:gd name="connsiteY20" fmla="*/ 4546280 h 4546281"/>
              <a:gd name="connsiteX21" fmla="*/ 0 w 8816340"/>
              <a:gd name="connsiteY21" fmla="*/ 4089081 h 4546281"/>
              <a:gd name="connsiteX22" fmla="*/ 7810501 w 8816340"/>
              <a:gd name="connsiteY22" fmla="*/ 4546280 h 4546281"/>
              <a:gd name="connsiteX23" fmla="*/ 8713283 w 8816340"/>
              <a:gd name="connsiteY23" fmla="*/ 109937 h 4546281"/>
              <a:gd name="connsiteX24" fmla="*/ 8724900 w 8816340"/>
              <a:gd name="connsiteY24" fmla="*/ 1046042 h 4546281"/>
              <a:gd name="connsiteX25" fmla="*/ 8816340 w 8816340"/>
              <a:gd name="connsiteY25" fmla="*/ 3723321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24" fmla="*/ 8724900 w 8724900"/>
              <a:gd name="connsiteY24" fmla="*/ 1046042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0" fmla="*/ 7810501 w 8267701"/>
              <a:gd name="connsiteY0" fmla="*/ 4546280 h 4546281"/>
              <a:gd name="connsiteX1" fmla="*/ 914399 w 8267701"/>
              <a:gd name="connsiteY1" fmla="*/ 4546280 h 4546281"/>
              <a:gd name="connsiteX2" fmla="*/ 0 w 8267701"/>
              <a:gd name="connsiteY2" fmla="*/ 3631881 h 4546281"/>
              <a:gd name="connsiteX3" fmla="*/ 0 w 8267701"/>
              <a:gd name="connsiteY3" fmla="*/ 1028582 h 4546281"/>
              <a:gd name="connsiteX4" fmla="*/ 132843 w 8267701"/>
              <a:gd name="connsiteY4" fmla="*/ 0 h 4546281"/>
              <a:gd name="connsiteX5" fmla="*/ 903626 w 8267701"/>
              <a:gd name="connsiteY5" fmla="*/ 419877 h 4546281"/>
              <a:gd name="connsiteX6" fmla="*/ 8267701 w 8267701"/>
              <a:gd name="connsiteY6" fmla="*/ 4546280 h 4546281"/>
              <a:gd name="connsiteX7" fmla="*/ 8267700 w 8267701"/>
              <a:gd name="connsiteY7" fmla="*/ 4546281 h 4546281"/>
              <a:gd name="connsiteX8" fmla="*/ 7810500 w 8267701"/>
              <a:gd name="connsiteY8" fmla="*/ 4546281 h 4546281"/>
              <a:gd name="connsiteX9" fmla="*/ 7810501 w 8267701"/>
              <a:gd name="connsiteY9" fmla="*/ 4546280 h 4546281"/>
              <a:gd name="connsiteX10" fmla="*/ 457199 w 8267701"/>
              <a:gd name="connsiteY10" fmla="*/ 4546280 h 4546281"/>
              <a:gd name="connsiteX11" fmla="*/ 914399 w 8267701"/>
              <a:gd name="connsiteY11" fmla="*/ 4546280 h 4546281"/>
              <a:gd name="connsiteX12" fmla="*/ 914400 w 8267701"/>
              <a:gd name="connsiteY12" fmla="*/ 4546281 h 4546281"/>
              <a:gd name="connsiteX13" fmla="*/ 457200 w 8267701"/>
              <a:gd name="connsiteY13" fmla="*/ 4546281 h 4546281"/>
              <a:gd name="connsiteX14" fmla="*/ 457199 w 8267701"/>
              <a:gd name="connsiteY14" fmla="*/ 4546280 h 4546281"/>
              <a:gd name="connsiteX15" fmla="*/ 0 w 8267701"/>
              <a:gd name="connsiteY15" fmla="*/ 4089081 h 4546281"/>
              <a:gd name="connsiteX16" fmla="*/ 457199 w 8267701"/>
              <a:gd name="connsiteY16" fmla="*/ 4546280 h 4546281"/>
              <a:gd name="connsiteX17" fmla="*/ 0 w 8267701"/>
              <a:gd name="connsiteY17" fmla="*/ 4546280 h 4546281"/>
              <a:gd name="connsiteX18" fmla="*/ 0 w 8267701"/>
              <a:gd name="connsiteY18" fmla="*/ 4089081 h 4546281"/>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267701 w 8734231"/>
              <a:gd name="connsiteY6" fmla="*/ 454628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706240 w 8734231"/>
              <a:gd name="connsiteY6" fmla="*/ 12357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19" fmla="*/ 0 w 8734231"/>
              <a:gd name="connsiteY19"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0 w 8734231"/>
              <a:gd name="connsiteY16"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200 w 8734231"/>
              <a:gd name="connsiteY10" fmla="*/ 4546281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0 w 8734231"/>
              <a:gd name="connsiteY14" fmla="*/ 4089081 h 4555612"/>
              <a:gd name="connsiteX15" fmla="*/ 0 w 8734231"/>
              <a:gd name="connsiteY15"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13" fmla="*/ 0 w 8734231"/>
              <a:gd name="connsiteY13" fmla="*/ 4089081 h 4555612"/>
              <a:gd name="connsiteX14" fmla="*/ 0 w 8734231"/>
              <a:gd name="connsiteY14"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0" fmla="*/ 7810501 w 8734231"/>
              <a:gd name="connsiteY0" fmla="*/ 4546280 h 4583604"/>
              <a:gd name="connsiteX1" fmla="*/ 914399 w 8734231"/>
              <a:gd name="connsiteY1" fmla="*/ 4546280 h 4583604"/>
              <a:gd name="connsiteX2" fmla="*/ 0 w 8734231"/>
              <a:gd name="connsiteY2" fmla="*/ 3631881 h 4583604"/>
              <a:gd name="connsiteX3" fmla="*/ 0 w 8734231"/>
              <a:gd name="connsiteY3" fmla="*/ 1028582 h 4583604"/>
              <a:gd name="connsiteX4" fmla="*/ 132843 w 8734231"/>
              <a:gd name="connsiteY4" fmla="*/ 0 h 4583604"/>
              <a:gd name="connsiteX5" fmla="*/ 903626 w 8734231"/>
              <a:gd name="connsiteY5" fmla="*/ 419877 h 4583604"/>
              <a:gd name="connsiteX6" fmla="*/ 8696909 w 8734231"/>
              <a:gd name="connsiteY6" fmla="*/ 142231 h 4583604"/>
              <a:gd name="connsiteX7" fmla="*/ 8734231 w 8734231"/>
              <a:gd name="connsiteY7" fmla="*/ 4555612 h 4583604"/>
              <a:gd name="connsiteX8" fmla="*/ 7810500 w 8734231"/>
              <a:gd name="connsiteY8" fmla="*/ 4546281 h 4583604"/>
              <a:gd name="connsiteX9" fmla="*/ 7810501 w 8734231"/>
              <a:gd name="connsiteY9" fmla="*/ 4546280 h 4583604"/>
              <a:gd name="connsiteX10" fmla="*/ 27992 w 8734231"/>
              <a:gd name="connsiteY10" fmla="*/ 4583604 h 4583604"/>
              <a:gd name="connsiteX11" fmla="*/ 914399 w 8734231"/>
              <a:gd name="connsiteY11" fmla="*/ 4546280 h 4583604"/>
              <a:gd name="connsiteX12" fmla="*/ 27992 w 8734231"/>
              <a:gd name="connsiteY12" fmla="*/ 4583604 h 4583604"/>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0" fmla="*/ 7810501 w 8734231"/>
              <a:gd name="connsiteY0" fmla="*/ 4546280 h 4555612"/>
              <a:gd name="connsiteX1" fmla="*/ 914399 w 8734231"/>
              <a:gd name="connsiteY1" fmla="*/ 4546280 h 4555612"/>
              <a:gd name="connsiteX2" fmla="*/ 0 w 8734231"/>
              <a:gd name="connsiteY2" fmla="*/ 1028582 h 4555612"/>
              <a:gd name="connsiteX3" fmla="*/ 132843 w 8734231"/>
              <a:gd name="connsiteY3" fmla="*/ 0 h 4555612"/>
              <a:gd name="connsiteX4" fmla="*/ 903626 w 8734231"/>
              <a:gd name="connsiteY4" fmla="*/ 419877 h 4555612"/>
              <a:gd name="connsiteX5" fmla="*/ 8696909 w 8734231"/>
              <a:gd name="connsiteY5" fmla="*/ 142231 h 4555612"/>
              <a:gd name="connsiteX6" fmla="*/ 8734231 w 8734231"/>
              <a:gd name="connsiteY6" fmla="*/ 4555612 h 4555612"/>
              <a:gd name="connsiteX7" fmla="*/ 7810500 w 8734231"/>
              <a:gd name="connsiteY7" fmla="*/ 4546281 h 4555612"/>
              <a:gd name="connsiteX8" fmla="*/ 7810501 w 8734231"/>
              <a:gd name="connsiteY8" fmla="*/ 4546280 h 4555612"/>
              <a:gd name="connsiteX0" fmla="*/ 7819833 w 8743563"/>
              <a:gd name="connsiteY0" fmla="*/ 4546280 h 4574272"/>
              <a:gd name="connsiteX1" fmla="*/ 0 w 8743563"/>
              <a:gd name="connsiteY1" fmla="*/ 4574272 h 4574272"/>
              <a:gd name="connsiteX2" fmla="*/ 9332 w 8743563"/>
              <a:gd name="connsiteY2" fmla="*/ 1028582 h 4574272"/>
              <a:gd name="connsiteX3" fmla="*/ 142175 w 8743563"/>
              <a:gd name="connsiteY3" fmla="*/ 0 h 4574272"/>
              <a:gd name="connsiteX4" fmla="*/ 912958 w 8743563"/>
              <a:gd name="connsiteY4" fmla="*/ 419877 h 4574272"/>
              <a:gd name="connsiteX5" fmla="*/ 8706241 w 8743563"/>
              <a:gd name="connsiteY5" fmla="*/ 142231 h 4574272"/>
              <a:gd name="connsiteX6" fmla="*/ 8743563 w 8743563"/>
              <a:gd name="connsiteY6" fmla="*/ 4555612 h 4574272"/>
              <a:gd name="connsiteX7" fmla="*/ 7819832 w 8743563"/>
              <a:gd name="connsiteY7" fmla="*/ 4546281 h 4574272"/>
              <a:gd name="connsiteX8" fmla="*/ 7819833 w 8743563"/>
              <a:gd name="connsiteY8" fmla="*/ 4546280 h 4574272"/>
              <a:gd name="connsiteX0" fmla="*/ 7819833 w 8743563"/>
              <a:gd name="connsiteY0" fmla="*/ 4404049 h 4432041"/>
              <a:gd name="connsiteX1" fmla="*/ 0 w 8743563"/>
              <a:gd name="connsiteY1" fmla="*/ 4432041 h 4432041"/>
              <a:gd name="connsiteX2" fmla="*/ 9332 w 8743563"/>
              <a:gd name="connsiteY2" fmla="*/ 886351 h 4432041"/>
              <a:gd name="connsiteX3" fmla="*/ 912958 w 8743563"/>
              <a:gd name="connsiteY3" fmla="*/ 277646 h 4432041"/>
              <a:gd name="connsiteX4" fmla="*/ 8706241 w 8743563"/>
              <a:gd name="connsiteY4" fmla="*/ 0 h 4432041"/>
              <a:gd name="connsiteX5" fmla="*/ 8743563 w 8743563"/>
              <a:gd name="connsiteY5" fmla="*/ 4413381 h 4432041"/>
              <a:gd name="connsiteX6" fmla="*/ 7819832 w 8743563"/>
              <a:gd name="connsiteY6" fmla="*/ 4404050 h 4432041"/>
              <a:gd name="connsiteX7" fmla="*/ 7819833 w 8743563"/>
              <a:gd name="connsiteY7" fmla="*/ 4404049 h 4432041"/>
              <a:gd name="connsiteX0" fmla="*/ 7819833 w 8743563"/>
              <a:gd name="connsiteY0" fmla="*/ 4424983 h 4452975"/>
              <a:gd name="connsiteX1" fmla="*/ 0 w 8743563"/>
              <a:gd name="connsiteY1" fmla="*/ 4452975 h 4452975"/>
              <a:gd name="connsiteX2" fmla="*/ 9332 w 8743563"/>
              <a:gd name="connsiteY2" fmla="*/ 907285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62052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24729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41372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7" fmla="*/ 7819833 w 8743563"/>
              <a:gd name="connsiteY7" fmla="*/ 4441372 h 4469364"/>
              <a:gd name="connsiteX0" fmla="*/ 7819832 w 8743563"/>
              <a:gd name="connsiteY0" fmla="*/ 4441373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0" fmla="*/ 8743563 w 8743563"/>
              <a:gd name="connsiteY0" fmla="*/ 4450704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0" fmla="*/ 8743563 w 8743563"/>
              <a:gd name="connsiteY0" fmla="*/ 4450705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5 h 4469364"/>
              <a:gd name="connsiteX0" fmla="*/ 8743563 w 8743563"/>
              <a:gd name="connsiteY0" fmla="*/ 4461747 h 4480406"/>
              <a:gd name="connsiteX1" fmla="*/ 0 w 8743563"/>
              <a:gd name="connsiteY1" fmla="*/ 4480406 h 4480406"/>
              <a:gd name="connsiteX2" fmla="*/ 9332 w 8743563"/>
              <a:gd name="connsiteY2" fmla="*/ 552160 h 4480406"/>
              <a:gd name="connsiteX3" fmla="*/ 7919718 w 8743563"/>
              <a:gd name="connsiteY3" fmla="*/ 0 h 4480406"/>
              <a:gd name="connsiteX4" fmla="*/ 8724902 w 8743563"/>
              <a:gd name="connsiteY4" fmla="*/ 11042 h 4480406"/>
              <a:gd name="connsiteX5" fmla="*/ 8743563 w 8743563"/>
              <a:gd name="connsiteY5" fmla="*/ 4461747 h 4480406"/>
              <a:gd name="connsiteX0" fmla="*/ 8743563 w 8743563"/>
              <a:gd name="connsiteY0" fmla="*/ 4450705 h 4469364"/>
              <a:gd name="connsiteX1" fmla="*/ 0 w 8743563"/>
              <a:gd name="connsiteY1" fmla="*/ 4469364 h 4469364"/>
              <a:gd name="connsiteX2" fmla="*/ 9332 w 8743563"/>
              <a:gd name="connsiteY2" fmla="*/ 541118 h 4469364"/>
              <a:gd name="connsiteX3" fmla="*/ 7947180 w 8743563"/>
              <a:gd name="connsiteY3" fmla="*/ 144400 h 4469364"/>
              <a:gd name="connsiteX4" fmla="*/ 8724902 w 8743563"/>
              <a:gd name="connsiteY4" fmla="*/ 0 h 4469364"/>
              <a:gd name="connsiteX5" fmla="*/ 8743563 w 8743563"/>
              <a:gd name="connsiteY5" fmla="*/ 4450705 h 4469364"/>
              <a:gd name="connsiteX0" fmla="*/ 8743563 w 8743563"/>
              <a:gd name="connsiteY0" fmla="*/ 4450705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0705 h 4469364"/>
              <a:gd name="connsiteX0" fmla="*/ 8798486 w 8798486"/>
              <a:gd name="connsiteY0" fmla="*/ 4642723 h 4642723"/>
              <a:gd name="connsiteX1" fmla="*/ 0 w 8798486"/>
              <a:gd name="connsiteY1" fmla="*/ 4469364 h 4642723"/>
              <a:gd name="connsiteX2" fmla="*/ 9332 w 8798486"/>
              <a:gd name="connsiteY2" fmla="*/ 541118 h 4642723"/>
              <a:gd name="connsiteX3" fmla="*/ 7901411 w 8798486"/>
              <a:gd name="connsiteY3" fmla="*/ 7245 h 4642723"/>
              <a:gd name="connsiteX4" fmla="*/ 8724902 w 8798486"/>
              <a:gd name="connsiteY4" fmla="*/ 0 h 4642723"/>
              <a:gd name="connsiteX5" fmla="*/ 8798486 w 8798486"/>
              <a:gd name="connsiteY5" fmla="*/ 4642723 h 4642723"/>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5721"/>
              <a:gd name="connsiteY0" fmla="*/ 4452605 h 4462119"/>
              <a:gd name="connsiteX1" fmla="*/ 0 w 8745721"/>
              <a:gd name="connsiteY1" fmla="*/ 4462119 h 4462119"/>
              <a:gd name="connsiteX2" fmla="*/ 9332 w 8745721"/>
              <a:gd name="connsiteY2" fmla="*/ 533873 h 4462119"/>
              <a:gd name="connsiteX3" fmla="*/ 7901411 w 8745721"/>
              <a:gd name="connsiteY3" fmla="*/ 0 h 4462119"/>
              <a:gd name="connsiteX4" fmla="*/ 8743972 w 8745721"/>
              <a:gd name="connsiteY4" fmla="*/ 11804 h 4462119"/>
              <a:gd name="connsiteX5" fmla="*/ 8743563 w 8745721"/>
              <a:gd name="connsiteY5" fmla="*/ 4452605 h 4462119"/>
              <a:gd name="connsiteX0" fmla="*/ 8743563 w 8745721"/>
              <a:gd name="connsiteY0" fmla="*/ 4445462 h 4454976"/>
              <a:gd name="connsiteX1" fmla="*/ 0 w 8745721"/>
              <a:gd name="connsiteY1" fmla="*/ 4454976 h 4454976"/>
              <a:gd name="connsiteX2" fmla="*/ 9332 w 8745721"/>
              <a:gd name="connsiteY2" fmla="*/ 526730 h 4454976"/>
              <a:gd name="connsiteX3" fmla="*/ 7903795 w 8745721"/>
              <a:gd name="connsiteY3" fmla="*/ 0 h 4454976"/>
              <a:gd name="connsiteX4" fmla="*/ 8743972 w 8745721"/>
              <a:gd name="connsiteY4" fmla="*/ 4661 h 4454976"/>
              <a:gd name="connsiteX5" fmla="*/ 8743563 w 8745721"/>
              <a:gd name="connsiteY5" fmla="*/ 4445462 h 4454976"/>
              <a:gd name="connsiteX0" fmla="*/ 8743563 w 8745721"/>
              <a:gd name="connsiteY0" fmla="*/ 4445462 h 4454976"/>
              <a:gd name="connsiteX1" fmla="*/ 0 w 8745721"/>
              <a:gd name="connsiteY1" fmla="*/ 4454976 h 4454976"/>
              <a:gd name="connsiteX2" fmla="*/ 11716 w 8745721"/>
              <a:gd name="connsiteY2" fmla="*/ 541016 h 4454976"/>
              <a:gd name="connsiteX3" fmla="*/ 7903795 w 8745721"/>
              <a:gd name="connsiteY3" fmla="*/ 0 h 4454976"/>
              <a:gd name="connsiteX4" fmla="*/ 8743972 w 8745721"/>
              <a:gd name="connsiteY4" fmla="*/ 4661 h 4454976"/>
              <a:gd name="connsiteX5" fmla="*/ 8743563 w 8745721"/>
              <a:gd name="connsiteY5" fmla="*/ 4445462 h 44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5721" h="4454976">
                <a:moveTo>
                  <a:pt x="8743563" y="4445462"/>
                </a:moveTo>
                <a:lnTo>
                  <a:pt x="0" y="4454976"/>
                </a:lnTo>
                <a:cubicBezTo>
                  <a:pt x="3111" y="3273079"/>
                  <a:pt x="8605" y="1722913"/>
                  <a:pt x="11716" y="541016"/>
                </a:cubicBezTo>
                <a:lnTo>
                  <a:pt x="7903795" y="0"/>
                </a:lnTo>
                <a:lnTo>
                  <a:pt x="8743972" y="4661"/>
                </a:lnTo>
                <a:cubicBezTo>
                  <a:pt x="8750192" y="1488229"/>
                  <a:pt x="8737343" y="1910373"/>
                  <a:pt x="8743563" y="4445462"/>
                </a:cubicBezTo>
                <a:close/>
              </a:path>
            </a:pathLst>
          </a:cu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baseline="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Insert image if </a:t>
            </a:r>
            <a:r>
              <a:rPr lang="en-US" dirty="0" err="1" smtClean="0"/>
              <a:t>req’d</a:t>
            </a:r>
            <a:endParaRPr lang="en-GB" dirty="0"/>
          </a:p>
        </p:txBody>
      </p:sp>
      <p:sp>
        <p:nvSpPr>
          <p:cNvPr id="22" name="Title 1"/>
          <p:cNvSpPr txBox="1">
            <a:spLocks/>
          </p:cNvSpPr>
          <p:nvPr userDrawn="1"/>
        </p:nvSpPr>
        <p:spPr>
          <a:xfrm>
            <a:off x="395536" y="620688"/>
            <a:ext cx="6480720" cy="1008112"/>
          </a:xfrm>
          <a:prstGeom prst="rect">
            <a:avLst/>
          </a:prstGeom>
        </p:spPr>
        <p:txBody>
          <a:bodyPr anchor="b">
            <a:normAutofit/>
          </a:bodyPr>
          <a:lstStyle>
            <a:lvl1pPr algn="l" defTabSz="914400" rtl="0" eaLnBrk="1" latinLnBrk="0" hangingPunct="1">
              <a:spcBef>
                <a:spcPct val="0"/>
              </a:spcBef>
              <a:buNone/>
              <a:defRPr sz="4400" kern="12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Title</a:t>
            </a:r>
            <a:endParaRPr lang="en-US" dirty="0"/>
          </a:p>
        </p:txBody>
      </p:sp>
      <p:sp>
        <p:nvSpPr>
          <p:cNvPr id="23" name="Subtitle 2"/>
          <p:cNvSpPr txBox="1">
            <a:spLocks/>
          </p:cNvSpPr>
          <p:nvPr userDrawn="1"/>
        </p:nvSpPr>
        <p:spPr>
          <a:xfrm>
            <a:off x="446143" y="2924944"/>
            <a:ext cx="4352528" cy="593079"/>
          </a:xfrm>
          <a:prstGeom prst="rect">
            <a:avLst/>
          </a:prstGeom>
        </p:spPr>
        <p:txBody>
          <a:bodyPr>
            <a:normAutofit/>
          </a:bodyPr>
          <a:lstStyle>
            <a:lvl1pPr marL="0" indent="0" algn="l"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dirty="0" smtClean="0"/>
              <a:t>Subtitle</a:t>
            </a:r>
            <a:endParaRPr lang="en-US" dirty="0"/>
          </a:p>
        </p:txBody>
      </p:sp>
      <p:pic>
        <p:nvPicPr>
          <p:cNvPr id="9" name="Picture 2" descr="C:\Users\u414885\Objective\Objects\A7317433.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56376" y="154896"/>
            <a:ext cx="1075057" cy="15121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6" name="Title 1"/>
          <p:cNvSpPr>
            <a:spLocks noGrp="1"/>
          </p:cNvSpPr>
          <p:nvPr>
            <p:ph type="subTitle" idx="1"/>
          </p:nvPr>
        </p:nvSpPr>
        <p:spPr>
          <a:xfrm>
            <a:off x="374134" y="2924944"/>
            <a:ext cx="8446338" cy="1080120"/>
          </a:xfrm>
        </p:spPr>
        <p:txBody>
          <a:bodyPr>
            <a:normAutofit fontScale="82500" lnSpcReduction="10000"/>
          </a:bodyPr>
          <a:lstStyle/>
          <a:p>
            <a:pPr algn="ctr"/>
            <a:r>
              <a:rPr lang="en-GB" sz="4100" dirty="0" smtClean="0"/>
              <a:t>NHSScotland</a:t>
            </a:r>
            <a:r>
              <a:rPr lang="en-GB" sz="3000" dirty="0" smtClean="0"/>
              <a:t> </a:t>
            </a:r>
            <a:r>
              <a:rPr lang="en-GB" sz="4100" dirty="0" smtClean="0"/>
              <a:t>Capital Investment Network</a:t>
            </a:r>
            <a:r>
              <a:rPr lang="en-GB" sz="3000" dirty="0" smtClean="0"/>
              <a:t/>
            </a:r>
            <a:br>
              <a:rPr lang="en-GB" sz="3000" dirty="0" smtClean="0"/>
            </a:br>
            <a:r>
              <a:rPr lang="en-GB" sz="3000" dirty="0" smtClean="0"/>
              <a:t>2 May 2017</a:t>
            </a:r>
            <a:endParaRPr lang="en-GB" sz="3000" dirty="0"/>
          </a:p>
        </p:txBody>
      </p:sp>
      <p:sp>
        <p:nvSpPr>
          <p:cNvPr id="7" name="Subtitle 2"/>
          <p:cNvSpPr txBox="1">
            <a:spLocks/>
          </p:cNvSpPr>
          <p:nvPr/>
        </p:nvSpPr>
        <p:spPr>
          <a:xfrm>
            <a:off x="1659632" y="4149080"/>
            <a:ext cx="5936704" cy="1489720"/>
          </a:xfrm>
          <a:prstGeom prst="rect">
            <a:avLst/>
          </a:prstGeom>
        </p:spPr>
        <p:txBody>
          <a:bodyPr>
            <a:noAutofit/>
          </a:bodyPr>
          <a:lstStyle>
            <a:lvl1pPr marL="0" indent="0" algn="l"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ctr"/>
            <a:r>
              <a:rPr lang="en-GB" sz="2400" dirty="0" smtClean="0">
                <a:solidFill>
                  <a:schemeClr val="bg1">
                    <a:lumMod val="85000"/>
                  </a:schemeClr>
                </a:solidFill>
              </a:rPr>
              <a:t>Mike Baxter</a:t>
            </a:r>
          </a:p>
          <a:p>
            <a:pPr algn="ctr"/>
            <a:r>
              <a:rPr lang="en-GB" sz="2400" dirty="0" smtClean="0">
                <a:solidFill>
                  <a:schemeClr val="bg1">
                    <a:lumMod val="85000"/>
                  </a:schemeClr>
                </a:solidFill>
              </a:rPr>
              <a:t>Director of Finance, Corporate and Analytical Services</a:t>
            </a:r>
          </a:p>
          <a:p>
            <a:pPr algn="ctr"/>
            <a:r>
              <a:rPr lang="en-GB" sz="2400" dirty="0" smtClean="0">
                <a:solidFill>
                  <a:schemeClr val="bg1">
                    <a:lumMod val="85000"/>
                  </a:schemeClr>
                </a:solidFill>
              </a:rPr>
              <a:t>Transport Scotland</a:t>
            </a:r>
            <a:endParaRPr lang="en-GB" sz="2400" dirty="0">
              <a:solidFill>
                <a:schemeClr val="bg1">
                  <a:lumMod val="85000"/>
                </a:schemeClr>
              </a:solidFill>
            </a:endParaRPr>
          </a:p>
        </p:txBody>
      </p:sp>
    </p:spTree>
    <p:extLst>
      <p:ext uri="{BB962C8B-B14F-4D97-AF65-F5344CB8AC3E}">
        <p14:creationId xmlns:p14="http://schemas.microsoft.com/office/powerpoint/2010/main" val="58969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79512" y="1857422"/>
            <a:ext cx="8724705" cy="4968552"/>
          </a:xfrm>
        </p:spPr>
      </p:sp>
      <p:sp>
        <p:nvSpPr>
          <p:cNvPr id="2" name="Title 1"/>
          <p:cNvSpPr>
            <a:spLocks noGrp="1"/>
          </p:cNvSpPr>
          <p:nvPr>
            <p:ph type="ctrTitle"/>
          </p:nvPr>
        </p:nvSpPr>
        <p:spPr/>
        <p:txBody>
          <a:bodyPr/>
          <a:lstStyle/>
          <a:p>
            <a:r>
              <a:rPr lang="en-GB" dirty="0"/>
              <a:t>Repeat business</a:t>
            </a:r>
          </a:p>
        </p:txBody>
      </p:sp>
      <p:sp>
        <p:nvSpPr>
          <p:cNvPr id="3" name="Subtitle 2"/>
          <p:cNvSpPr>
            <a:spLocks noGrp="1"/>
          </p:cNvSpPr>
          <p:nvPr>
            <p:ph type="subTitle" idx="1"/>
          </p:nvPr>
        </p:nvSpPr>
        <p:spPr>
          <a:xfrm>
            <a:off x="446142" y="2924944"/>
            <a:ext cx="7942281" cy="593079"/>
          </a:xfrm>
        </p:spPr>
        <p:txBody>
          <a:bodyPr>
            <a:noAutofit/>
          </a:bodyPr>
          <a:lstStyle/>
          <a:p>
            <a:pPr marL="342900" indent="-342900">
              <a:buFont typeface="Arial" panose="020B0604020202020204" pitchFamily="34" charset="0"/>
              <a:buChar char="•"/>
            </a:pPr>
            <a:r>
              <a:rPr lang="en-GB" sz="2800" dirty="0"/>
              <a:t>It’s what we do</a:t>
            </a:r>
          </a:p>
          <a:p>
            <a:pPr marL="342900" indent="-342900">
              <a:buFont typeface="Arial" panose="020B0604020202020204" pitchFamily="34" charset="0"/>
              <a:buChar char="•"/>
            </a:pPr>
            <a:r>
              <a:rPr lang="en-GB" sz="2800" dirty="0"/>
              <a:t>Pipeline of activity – specialists</a:t>
            </a:r>
          </a:p>
          <a:p>
            <a:pPr marL="342900" indent="-342900">
              <a:buFont typeface="Arial" panose="020B0604020202020204" pitchFamily="34" charset="0"/>
              <a:buChar char="•"/>
            </a:pPr>
            <a:r>
              <a:rPr lang="en-GB" sz="2800" dirty="0"/>
              <a:t>Use of consultants </a:t>
            </a:r>
          </a:p>
          <a:p>
            <a:pPr marL="342900" indent="-342900">
              <a:buFont typeface="Arial" panose="020B0604020202020204" pitchFamily="34" charset="0"/>
              <a:buChar char="•"/>
            </a:pPr>
            <a:r>
              <a:rPr lang="en-GB" sz="2800" dirty="0"/>
              <a:t>Development of our own capacity</a:t>
            </a:r>
          </a:p>
          <a:p>
            <a:pPr marL="342900" indent="-342900">
              <a:buFont typeface="Arial" panose="020B0604020202020204" pitchFamily="34" charset="0"/>
              <a:buChar char="•"/>
            </a:pPr>
            <a:r>
              <a:rPr lang="en-GB" sz="2800" dirty="0"/>
              <a:t>Contractual and commercial arrangements</a:t>
            </a:r>
          </a:p>
          <a:p>
            <a:pPr marL="342900" indent="-342900">
              <a:buFont typeface="Arial" panose="020B0604020202020204" pitchFamily="34" charset="0"/>
              <a:buChar char="•"/>
            </a:pPr>
            <a:endParaRPr lang="en-GB" sz="2800" dirty="0"/>
          </a:p>
        </p:txBody>
      </p:sp>
    </p:spTree>
    <p:extLst>
      <p:ext uri="{BB962C8B-B14F-4D97-AF65-F5344CB8AC3E}">
        <p14:creationId xmlns:p14="http://schemas.microsoft.com/office/powerpoint/2010/main" val="2082220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20" y="620688"/>
            <a:ext cx="6624736" cy="1008112"/>
          </a:xfrm>
        </p:spPr>
        <p:txBody>
          <a:bodyPr/>
          <a:lstStyle/>
          <a:p>
            <a:r>
              <a:rPr lang="en-GB" dirty="0" smtClean="0">
                <a:solidFill>
                  <a:srgbClr val="2526A9"/>
                </a:solidFill>
              </a:rPr>
              <a:t>Rail Franchise</a:t>
            </a:r>
            <a:endParaRPr lang="en-GB" dirty="0">
              <a:solidFill>
                <a:srgbClr val="2526A9"/>
              </a:solidFill>
            </a:endParaRPr>
          </a:p>
        </p:txBody>
      </p:sp>
      <p:sp>
        <p:nvSpPr>
          <p:cNvPr id="5" name="Subtitle 4"/>
          <p:cNvSpPr>
            <a:spLocks noGrp="1"/>
          </p:cNvSpPr>
          <p:nvPr>
            <p:ph type="subTitle" idx="1"/>
          </p:nvPr>
        </p:nvSpPr>
        <p:spPr/>
        <p:txBody>
          <a:bodyPr/>
          <a:lstStyle/>
          <a:p>
            <a:endParaRPr lang="en-GB"/>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341" b="7341"/>
          <a:stretch>
            <a:fillRect/>
          </a:stretch>
        </p:blipFill>
        <p:spPr/>
      </p:pic>
    </p:spTree>
    <p:extLst>
      <p:ext uri="{BB962C8B-B14F-4D97-AF65-F5344CB8AC3E}">
        <p14:creationId xmlns:p14="http://schemas.microsoft.com/office/powerpoint/2010/main" val="255832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ctrTitle"/>
          </p:nvPr>
        </p:nvSpPr>
        <p:spPr/>
        <p:txBody>
          <a:bodyPr/>
          <a:lstStyle/>
          <a:p>
            <a:r>
              <a:rPr lang="en-GB" dirty="0"/>
              <a:t>A longer term look</a:t>
            </a:r>
          </a:p>
        </p:txBody>
      </p:sp>
      <p:sp>
        <p:nvSpPr>
          <p:cNvPr id="3" name="Subtitle 2"/>
          <p:cNvSpPr>
            <a:spLocks noGrp="1"/>
          </p:cNvSpPr>
          <p:nvPr>
            <p:ph type="subTitle" idx="1"/>
          </p:nvPr>
        </p:nvSpPr>
        <p:spPr>
          <a:xfrm>
            <a:off x="467544" y="2708920"/>
            <a:ext cx="8230313" cy="593079"/>
          </a:xfrm>
        </p:spPr>
        <p:txBody>
          <a:bodyPr>
            <a:noAutofit/>
          </a:bodyPr>
          <a:lstStyle/>
          <a:p>
            <a:pPr marL="342900" indent="-342900">
              <a:buFont typeface="Arial" panose="020B0604020202020204" pitchFamily="34" charset="0"/>
              <a:buChar char="•"/>
            </a:pPr>
            <a:r>
              <a:rPr lang="en-GB" sz="2800" dirty="0"/>
              <a:t>Asset planning well developed</a:t>
            </a:r>
          </a:p>
          <a:p>
            <a:pPr marL="342900" indent="-342900">
              <a:buFont typeface="Arial" panose="020B0604020202020204" pitchFamily="34" charset="0"/>
              <a:buChar char="•"/>
            </a:pPr>
            <a:r>
              <a:rPr lang="en-GB" sz="2800" dirty="0"/>
              <a:t>Risk based approach</a:t>
            </a:r>
          </a:p>
          <a:p>
            <a:pPr marL="342900" indent="-342900">
              <a:buFont typeface="Arial" panose="020B0604020202020204" pitchFamily="34" charset="0"/>
              <a:buChar char="•"/>
            </a:pPr>
            <a:r>
              <a:rPr lang="en-GB" sz="2800" dirty="0"/>
              <a:t>Long term financial planning well established</a:t>
            </a:r>
          </a:p>
          <a:p>
            <a:pPr marL="342900" indent="-342900">
              <a:buFont typeface="Arial" panose="020B0604020202020204" pitchFamily="34" charset="0"/>
              <a:buChar char="•"/>
            </a:pPr>
            <a:r>
              <a:rPr lang="en-GB" sz="2800" dirty="0"/>
              <a:t>Long lead in times for major projects</a:t>
            </a:r>
          </a:p>
          <a:p>
            <a:pPr marL="342900" indent="-342900">
              <a:buFont typeface="Arial" panose="020B0604020202020204" pitchFamily="34" charset="0"/>
              <a:buChar char="•"/>
            </a:pPr>
            <a:r>
              <a:rPr lang="en-GB" sz="2800" dirty="0"/>
              <a:t>How does our pipeline drive/ influence procurement strategy and market capacity</a:t>
            </a:r>
          </a:p>
          <a:p>
            <a:pPr marL="342900" indent="-342900">
              <a:buFont typeface="Arial" panose="020B0604020202020204" pitchFamily="34" charset="0"/>
              <a:buChar char="•"/>
            </a:pPr>
            <a:r>
              <a:rPr lang="en-GB" sz="2800" dirty="0"/>
              <a:t>Political and financial commitment</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endParaRPr lang="en-GB" sz="2800" dirty="0"/>
          </a:p>
        </p:txBody>
      </p:sp>
    </p:spTree>
    <p:extLst>
      <p:ext uri="{BB962C8B-B14F-4D97-AF65-F5344CB8AC3E}">
        <p14:creationId xmlns:p14="http://schemas.microsoft.com/office/powerpoint/2010/main" val="125672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Forth Replacement Crossing</a:t>
            </a:r>
            <a:endParaRPr lang="en-GB" dirty="0"/>
          </a:p>
        </p:txBody>
      </p:sp>
      <p:sp>
        <p:nvSpPr>
          <p:cNvPr id="3" name="Subtitle 2"/>
          <p:cNvSpPr>
            <a:spLocks noGrp="1"/>
          </p:cNvSpPr>
          <p:nvPr>
            <p:ph type="subTitle" idx="1"/>
          </p:nvPr>
        </p:nvSpPr>
        <p:spPr/>
        <p:txBody>
          <a:bodyPr/>
          <a:lstStyle/>
          <a:p>
            <a:endParaRPr lang="en-GB"/>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347" b="5347"/>
          <a:stretch>
            <a:fillRect/>
          </a:stretch>
        </p:blipFill>
        <p:spPr/>
      </p:pic>
    </p:spTree>
    <p:extLst>
      <p:ext uri="{BB962C8B-B14F-4D97-AF65-F5344CB8AC3E}">
        <p14:creationId xmlns:p14="http://schemas.microsoft.com/office/powerpoint/2010/main" val="1204948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ctrTitle"/>
          </p:nvPr>
        </p:nvSpPr>
        <p:spPr/>
        <p:txBody>
          <a:bodyPr/>
          <a:lstStyle/>
          <a:p>
            <a:r>
              <a:rPr lang="en-GB" dirty="0"/>
              <a:t>Learning Lessons</a:t>
            </a:r>
          </a:p>
        </p:txBody>
      </p:sp>
      <p:sp>
        <p:nvSpPr>
          <p:cNvPr id="3" name="Subtitle 2"/>
          <p:cNvSpPr>
            <a:spLocks noGrp="1"/>
          </p:cNvSpPr>
          <p:nvPr>
            <p:ph type="subTitle" idx="1"/>
          </p:nvPr>
        </p:nvSpPr>
        <p:spPr>
          <a:xfrm>
            <a:off x="446142" y="2924944"/>
            <a:ext cx="8302321" cy="593079"/>
          </a:xfrm>
        </p:spPr>
        <p:txBody>
          <a:bodyPr>
            <a:noAutofit/>
          </a:bodyPr>
          <a:lstStyle/>
          <a:p>
            <a:pPr marL="342900" indent="-342900">
              <a:buFont typeface="Arial" panose="020B0604020202020204" pitchFamily="34" charset="0"/>
              <a:buChar char="•"/>
            </a:pPr>
            <a:r>
              <a:rPr lang="en-GB" sz="2800" dirty="0"/>
              <a:t>Easier within a single organisation</a:t>
            </a:r>
          </a:p>
          <a:p>
            <a:pPr marL="342900" indent="-342900">
              <a:buFont typeface="Arial" panose="020B0604020202020204" pitchFamily="34" charset="0"/>
              <a:buChar char="•"/>
            </a:pPr>
            <a:r>
              <a:rPr lang="en-GB" sz="2800" dirty="0"/>
              <a:t>Cohesive approach to programme management</a:t>
            </a:r>
          </a:p>
          <a:p>
            <a:pPr marL="342900" indent="-342900">
              <a:buFont typeface="Arial" panose="020B0604020202020204" pitchFamily="34" charset="0"/>
              <a:buChar char="•"/>
            </a:pPr>
            <a:r>
              <a:rPr lang="en-GB" sz="2800" dirty="0"/>
              <a:t>Significant investment programme gives opportunities – wider impact of investment, workforce, learning and development, STEM</a:t>
            </a:r>
          </a:p>
          <a:p>
            <a:pPr marL="342900" indent="-342900">
              <a:buFont typeface="Arial" panose="020B0604020202020204" pitchFamily="34" charset="0"/>
              <a:buChar char="•"/>
            </a:pPr>
            <a:r>
              <a:rPr lang="en-GB" sz="2800" dirty="0"/>
              <a:t>Analysis and evaluation of projects</a:t>
            </a:r>
          </a:p>
          <a:p>
            <a:pPr marL="342900" indent="-342900">
              <a:buFont typeface="Arial" panose="020B0604020202020204" pitchFamily="34" charset="0"/>
              <a:buChar char="•"/>
            </a:pPr>
            <a:endParaRPr lang="en-GB" sz="2800" dirty="0"/>
          </a:p>
        </p:txBody>
      </p:sp>
    </p:spTree>
    <p:extLst>
      <p:ext uri="{BB962C8B-B14F-4D97-AF65-F5344CB8AC3E}">
        <p14:creationId xmlns:p14="http://schemas.microsoft.com/office/powerpoint/2010/main" val="119179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20" y="620688"/>
            <a:ext cx="6624736" cy="1008112"/>
          </a:xfrm>
        </p:spPr>
        <p:txBody>
          <a:bodyPr>
            <a:normAutofit fontScale="90000"/>
          </a:bodyPr>
          <a:lstStyle/>
          <a:p>
            <a:r>
              <a:rPr lang="en-GB" dirty="0" smtClean="0">
                <a:solidFill>
                  <a:srgbClr val="2526A9"/>
                </a:solidFill>
              </a:rPr>
              <a:t>M8 M73 M74 Motorway Improvements Project</a:t>
            </a:r>
            <a:endParaRPr lang="en-GB" dirty="0">
              <a:solidFill>
                <a:srgbClr val="2526A9"/>
              </a:solidFill>
            </a:endParaRPr>
          </a:p>
        </p:txBody>
      </p:sp>
      <p:sp>
        <p:nvSpPr>
          <p:cNvPr id="4" name="Subtitle 3"/>
          <p:cNvSpPr>
            <a:spLocks noGrp="1"/>
          </p:cNvSpPr>
          <p:nvPr>
            <p:ph type="subTitle" idx="1"/>
          </p:nvPr>
        </p:nvSpPr>
        <p:spPr>
          <a:xfrm>
            <a:off x="446143" y="2924944"/>
            <a:ext cx="3549794" cy="1296144"/>
          </a:xfrm>
        </p:spPr>
        <p:txBody>
          <a:bodyPr>
            <a:normAutofit/>
          </a:bodyPr>
          <a:lstStyle/>
          <a:p>
            <a:pPr marL="342900" indent="-342900">
              <a:buFont typeface="Arial" pitchFamily="34" charset="0"/>
              <a:buChar char="•"/>
            </a:pPr>
            <a:endParaRPr lang="en-GB" dirty="0"/>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341" b="7341"/>
          <a:stretch>
            <a:fillRect/>
          </a:stretch>
        </p:blipFill>
        <p:spPr/>
      </p:pic>
    </p:spTree>
    <p:extLst>
      <p:ext uri="{BB962C8B-B14F-4D97-AF65-F5344CB8AC3E}">
        <p14:creationId xmlns:p14="http://schemas.microsoft.com/office/powerpoint/2010/main" val="33841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ctrTitle"/>
          </p:nvPr>
        </p:nvSpPr>
        <p:spPr/>
        <p:txBody>
          <a:bodyPr>
            <a:normAutofit fontScale="90000"/>
          </a:bodyPr>
          <a:lstStyle/>
          <a:p>
            <a:r>
              <a:rPr lang="en-GB" dirty="0"/>
              <a:t>What did I take from Health to Transport</a:t>
            </a:r>
          </a:p>
        </p:txBody>
      </p:sp>
      <p:sp>
        <p:nvSpPr>
          <p:cNvPr id="3" name="Subtitle 2"/>
          <p:cNvSpPr>
            <a:spLocks noGrp="1"/>
          </p:cNvSpPr>
          <p:nvPr>
            <p:ph type="subTitle" idx="1"/>
          </p:nvPr>
        </p:nvSpPr>
        <p:spPr>
          <a:xfrm>
            <a:off x="446142" y="2924944"/>
            <a:ext cx="8158305" cy="593079"/>
          </a:xfrm>
        </p:spPr>
        <p:txBody>
          <a:bodyPr>
            <a:noAutofit/>
          </a:bodyPr>
          <a:lstStyle/>
          <a:p>
            <a:pPr marL="342900" indent="-342900">
              <a:buFont typeface="Arial" panose="020B0604020202020204" pitchFamily="34" charset="0"/>
              <a:buChar char="•"/>
            </a:pPr>
            <a:r>
              <a:rPr lang="en-GB" sz="2800" dirty="0"/>
              <a:t>Ability to drive improvement</a:t>
            </a:r>
          </a:p>
          <a:p>
            <a:pPr marL="342900" indent="-342900">
              <a:buFont typeface="Arial" panose="020B0604020202020204" pitchFamily="34" charset="0"/>
              <a:buChar char="•"/>
            </a:pPr>
            <a:r>
              <a:rPr lang="en-GB" sz="2800" dirty="0"/>
              <a:t>Structured approach to maintenance – breaking down the backlog</a:t>
            </a:r>
          </a:p>
          <a:p>
            <a:pPr marL="342900" indent="-342900">
              <a:buFont typeface="Arial" panose="020B0604020202020204" pitchFamily="34" charset="0"/>
              <a:buChar char="•"/>
            </a:pPr>
            <a:r>
              <a:rPr lang="en-GB" sz="2800" dirty="0"/>
              <a:t>Co-ordination across SG and wider public sector</a:t>
            </a:r>
          </a:p>
          <a:p>
            <a:pPr marL="342900" indent="-342900">
              <a:buFont typeface="Arial" panose="020B0604020202020204" pitchFamily="34" charset="0"/>
              <a:buChar char="•"/>
            </a:pPr>
            <a:r>
              <a:rPr lang="en-GB" sz="2800" dirty="0"/>
              <a:t>The value of effective core processes</a:t>
            </a:r>
          </a:p>
          <a:p>
            <a:pPr marL="342900" indent="-342900">
              <a:buFont typeface="Arial" panose="020B0604020202020204" pitchFamily="34" charset="0"/>
              <a:buChar char="•"/>
            </a:pPr>
            <a:r>
              <a:rPr lang="en-GB" sz="2800" dirty="0"/>
              <a:t>The value of good people</a:t>
            </a:r>
          </a:p>
          <a:p>
            <a:pPr marL="342900" indent="-342900">
              <a:buFont typeface="Arial" panose="020B0604020202020204" pitchFamily="34" charset="0"/>
              <a:buChar char="•"/>
            </a:pPr>
            <a:endParaRPr lang="en-GB" sz="2800" dirty="0"/>
          </a:p>
        </p:txBody>
      </p:sp>
    </p:spTree>
    <p:extLst>
      <p:ext uri="{BB962C8B-B14F-4D97-AF65-F5344CB8AC3E}">
        <p14:creationId xmlns:p14="http://schemas.microsoft.com/office/powerpoint/2010/main" val="1681752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3" name="Subtitle 2"/>
          <p:cNvSpPr>
            <a:spLocks noGrp="1"/>
          </p:cNvSpPr>
          <p:nvPr>
            <p:ph type="subTitle" idx="1"/>
          </p:nvPr>
        </p:nvSpPr>
        <p:spPr/>
        <p:txBody>
          <a:bodyPr/>
          <a:lstStyle/>
          <a:p>
            <a:endParaRPr lang="en-GB"/>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051" b="12051"/>
          <a:stretch>
            <a:fillRect/>
          </a:stretch>
        </p:blipFill>
        <p:spPr/>
      </p:pic>
      <p:sp>
        <p:nvSpPr>
          <p:cNvPr id="6" name="TextBox 5"/>
          <p:cNvSpPr txBox="1"/>
          <p:nvPr/>
        </p:nvSpPr>
        <p:spPr>
          <a:xfrm>
            <a:off x="7188944" y="6439036"/>
            <a:ext cx="1847552" cy="246221"/>
          </a:xfrm>
          <a:prstGeom prst="rect">
            <a:avLst/>
          </a:prstGeom>
          <a:noFill/>
        </p:spPr>
        <p:txBody>
          <a:bodyPr wrap="square" rtlCol="0">
            <a:spAutoFit/>
          </a:bodyPr>
          <a:lstStyle/>
          <a:p>
            <a:r>
              <a:rPr lang="en-GB" sz="1000" dirty="0" smtClean="0">
                <a:solidFill>
                  <a:schemeClr val="bg1"/>
                </a:solidFill>
              </a:rPr>
              <a:t>Photo Credit: Iain Ferguson</a:t>
            </a:r>
            <a:endParaRPr lang="en-GB" sz="1000" dirty="0">
              <a:solidFill>
                <a:schemeClr val="bg1"/>
              </a:solidFill>
            </a:endParaRPr>
          </a:p>
        </p:txBody>
      </p:sp>
    </p:spTree>
    <p:extLst>
      <p:ext uri="{BB962C8B-B14F-4D97-AF65-F5344CB8AC3E}">
        <p14:creationId xmlns:p14="http://schemas.microsoft.com/office/powerpoint/2010/main" val="414287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ctrTitle"/>
          </p:nvPr>
        </p:nvSpPr>
        <p:spPr/>
        <p:txBody>
          <a:bodyPr>
            <a:normAutofit fontScale="90000"/>
          </a:bodyPr>
          <a:lstStyle/>
          <a:p>
            <a:r>
              <a:rPr lang="en-GB" dirty="0"/>
              <a:t>Lessons from another Portfolio</a:t>
            </a:r>
          </a:p>
        </p:txBody>
      </p:sp>
      <p:sp>
        <p:nvSpPr>
          <p:cNvPr id="3" name="Subtitle 2"/>
          <p:cNvSpPr>
            <a:spLocks noGrp="1"/>
          </p:cNvSpPr>
          <p:nvPr>
            <p:ph type="subTitle" idx="1"/>
          </p:nvPr>
        </p:nvSpPr>
        <p:spPr>
          <a:xfrm>
            <a:off x="467544" y="2564904"/>
            <a:ext cx="7776864" cy="593079"/>
          </a:xfrm>
        </p:spPr>
        <p:txBody>
          <a:bodyPr>
            <a:noAutofit/>
          </a:bodyPr>
          <a:lstStyle/>
          <a:p>
            <a:pPr marL="342900" indent="-342900">
              <a:buFont typeface="Arial" panose="020B0604020202020204" pitchFamily="34" charset="0"/>
              <a:buChar char="•"/>
            </a:pPr>
            <a:r>
              <a:rPr lang="en-GB" sz="2400" dirty="0"/>
              <a:t>Transport Scotland </a:t>
            </a:r>
          </a:p>
          <a:p>
            <a:pPr marL="342900" indent="-342900">
              <a:buFont typeface="Arial" panose="020B0604020202020204" pitchFamily="34" charset="0"/>
              <a:buChar char="•"/>
            </a:pPr>
            <a:r>
              <a:rPr lang="en-GB" sz="2400" dirty="0"/>
              <a:t>Our Capital Programme</a:t>
            </a:r>
          </a:p>
          <a:p>
            <a:pPr marL="342900" indent="-342900">
              <a:buFont typeface="Arial" panose="020B0604020202020204" pitchFamily="34" charset="0"/>
              <a:buChar char="•"/>
            </a:pPr>
            <a:r>
              <a:rPr lang="en-GB" sz="2400" dirty="0"/>
              <a:t>The basics</a:t>
            </a:r>
          </a:p>
          <a:p>
            <a:pPr marL="342900" indent="-342900">
              <a:buFont typeface="Arial" panose="020B0604020202020204" pitchFamily="34" charset="0"/>
              <a:buChar char="•"/>
            </a:pPr>
            <a:r>
              <a:rPr lang="en-GB" sz="2400" dirty="0"/>
              <a:t>Repeat business – capacity and capability</a:t>
            </a:r>
          </a:p>
          <a:p>
            <a:pPr marL="342900" indent="-342900">
              <a:buFont typeface="Arial" panose="020B0604020202020204" pitchFamily="34" charset="0"/>
              <a:buChar char="•"/>
            </a:pPr>
            <a:r>
              <a:rPr lang="en-GB" sz="2400" dirty="0"/>
              <a:t>A longer term look</a:t>
            </a:r>
          </a:p>
          <a:p>
            <a:pPr marL="342900" indent="-342900">
              <a:buFont typeface="Arial" panose="020B0604020202020204" pitchFamily="34" charset="0"/>
              <a:buChar char="•"/>
            </a:pPr>
            <a:r>
              <a:rPr lang="en-GB" sz="2400" dirty="0"/>
              <a:t>Learning Lessons</a:t>
            </a:r>
          </a:p>
          <a:p>
            <a:pPr marL="342900" indent="-342900">
              <a:buFont typeface="Arial" panose="020B0604020202020204" pitchFamily="34" charset="0"/>
              <a:buChar char="•"/>
            </a:pPr>
            <a:r>
              <a:rPr lang="en-GB" sz="2400" dirty="0"/>
              <a:t>What did I take from health to transport</a:t>
            </a:r>
          </a:p>
          <a:p>
            <a:endParaRPr lang="en-GB" sz="2400" dirty="0"/>
          </a:p>
        </p:txBody>
      </p:sp>
    </p:spTree>
    <p:extLst>
      <p:ext uri="{BB962C8B-B14F-4D97-AF65-F5344CB8AC3E}">
        <p14:creationId xmlns:p14="http://schemas.microsoft.com/office/powerpoint/2010/main" val="9121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442" b="5442"/>
          <a:stretch>
            <a:fillRect/>
          </a:stretch>
        </p:blipFill>
        <p:spPr/>
      </p:pic>
    </p:spTree>
    <p:extLst>
      <p:ext uri="{BB962C8B-B14F-4D97-AF65-F5344CB8AC3E}">
        <p14:creationId xmlns:p14="http://schemas.microsoft.com/office/powerpoint/2010/main" val="2181151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ctrTitle"/>
          </p:nvPr>
        </p:nvSpPr>
        <p:spPr/>
        <p:txBody>
          <a:bodyPr/>
          <a:lstStyle/>
          <a:p>
            <a:r>
              <a:rPr lang="en-GB" dirty="0"/>
              <a:t>Transport Scotland</a:t>
            </a:r>
          </a:p>
        </p:txBody>
      </p:sp>
      <p:sp>
        <p:nvSpPr>
          <p:cNvPr id="3" name="Subtitle 2"/>
          <p:cNvSpPr>
            <a:spLocks noGrp="1"/>
          </p:cNvSpPr>
          <p:nvPr>
            <p:ph type="subTitle" idx="1"/>
          </p:nvPr>
        </p:nvSpPr>
        <p:spPr>
          <a:xfrm>
            <a:off x="467544" y="2348880"/>
            <a:ext cx="8086297" cy="3240360"/>
          </a:xfrm>
        </p:spPr>
        <p:txBody>
          <a:bodyPr>
            <a:noAutofit/>
          </a:bodyPr>
          <a:lstStyle/>
          <a:p>
            <a:pPr marL="342900" indent="-342900">
              <a:buFont typeface="Arial" panose="020B0604020202020204" pitchFamily="34" charset="0"/>
              <a:buChar char="•"/>
            </a:pPr>
            <a:r>
              <a:rPr lang="en-GB" b="1" dirty="0"/>
              <a:t>Transport Scotland</a:t>
            </a:r>
            <a:r>
              <a:rPr lang="en-GB" dirty="0"/>
              <a:t> is an executive agency of the Scottish Government accountable to the Scottish Parliament through the Scottish Ministers.  It is part of the Scottish Administration for the purposes of Part II of the Scotland Act 1998.</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Responsible </a:t>
            </a:r>
            <a:r>
              <a:rPr lang="en-GB" dirty="0"/>
              <a:t>for: rail and trunk road networks; passenger rail services; major public transport projects; national concessionary travel schemes; impartial travel information services; coordinating National Transport Strategy for Scotland; liaising with regional transport partnerships; sustainable transport, road safety and accessibility; local roads policy; aviation, bus, freight and taxi policy; ferries, ports, harbours and canals; and Blue Badge Scheme.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55446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787" y="883045"/>
            <a:ext cx="7618637" cy="495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U419207\AppData\Local\Temp\OBJECTIVE\Improving Communication - Infographics - Icons - Aeroplane.e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1151" y="502346"/>
            <a:ext cx="626455" cy="3806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03422" y="46365"/>
            <a:ext cx="1218453" cy="646331"/>
          </a:xfrm>
          <a:prstGeom prst="rect">
            <a:avLst/>
          </a:prstGeom>
          <a:noFill/>
        </p:spPr>
        <p:txBody>
          <a:bodyPr wrap="square" rtlCol="0">
            <a:spAutoFit/>
          </a:bodyPr>
          <a:lstStyle/>
          <a:p>
            <a:r>
              <a:rPr lang="en-GB" dirty="0" smtClean="0">
                <a:solidFill>
                  <a:schemeClr val="accent1"/>
                </a:solidFill>
              </a:rPr>
              <a:t>£</a:t>
            </a:r>
            <a:r>
              <a:rPr lang="en-GB" dirty="0" err="1" smtClean="0">
                <a:solidFill>
                  <a:schemeClr val="accent1"/>
                </a:solidFill>
              </a:rPr>
              <a:t>18.6m</a:t>
            </a:r>
            <a:r>
              <a:rPr lang="en-GB" dirty="0" smtClean="0">
                <a:solidFill>
                  <a:schemeClr val="accent1"/>
                </a:solidFill>
              </a:rPr>
              <a:t> </a:t>
            </a:r>
          </a:p>
          <a:p>
            <a:r>
              <a:rPr lang="en-GB" dirty="0" smtClean="0">
                <a:solidFill>
                  <a:schemeClr val="accent1"/>
                </a:solidFill>
              </a:rPr>
              <a:t>      Air</a:t>
            </a:r>
            <a:endParaRPr lang="en-GB" dirty="0">
              <a:solidFill>
                <a:schemeClr val="accent1"/>
              </a:solidFill>
            </a:endParaRPr>
          </a:p>
        </p:txBody>
      </p:sp>
      <p:sp>
        <p:nvSpPr>
          <p:cNvPr id="8" name="TextBox 7"/>
          <p:cNvSpPr txBox="1"/>
          <p:nvPr/>
        </p:nvSpPr>
        <p:spPr>
          <a:xfrm>
            <a:off x="5721875" y="273814"/>
            <a:ext cx="1723549" cy="646331"/>
          </a:xfrm>
          <a:prstGeom prst="rect">
            <a:avLst/>
          </a:prstGeom>
          <a:noFill/>
        </p:spPr>
        <p:txBody>
          <a:bodyPr wrap="none" rtlCol="0">
            <a:spAutoFit/>
          </a:bodyPr>
          <a:lstStyle/>
          <a:p>
            <a:r>
              <a:rPr lang="en-GB" dirty="0" smtClean="0">
                <a:solidFill>
                  <a:schemeClr val="accent2"/>
                </a:solidFill>
              </a:rPr>
              <a:t>£</a:t>
            </a:r>
            <a:r>
              <a:rPr lang="en-GB" dirty="0" err="1" smtClean="0">
                <a:solidFill>
                  <a:schemeClr val="accent2"/>
                </a:solidFill>
              </a:rPr>
              <a:t>254.4m</a:t>
            </a:r>
            <a:r>
              <a:rPr lang="en-GB" dirty="0" smtClean="0">
                <a:solidFill>
                  <a:schemeClr val="accent2"/>
                </a:solidFill>
              </a:rPr>
              <a:t> </a:t>
            </a:r>
          </a:p>
          <a:p>
            <a:r>
              <a:rPr lang="en-GB" dirty="0" err="1" smtClean="0">
                <a:solidFill>
                  <a:schemeClr val="accent2"/>
                </a:solidFill>
              </a:rPr>
              <a:t>NCTS</a:t>
            </a:r>
            <a:r>
              <a:rPr lang="en-GB" dirty="0" smtClean="0">
                <a:solidFill>
                  <a:schemeClr val="accent2"/>
                </a:solidFill>
              </a:rPr>
              <a:t> and Bus</a:t>
            </a:r>
            <a:endParaRPr lang="en-GB" dirty="0">
              <a:solidFill>
                <a:schemeClr val="accent2"/>
              </a:solidFill>
            </a:endParaRPr>
          </a:p>
        </p:txBody>
      </p:sp>
      <p:pic>
        <p:nvPicPr>
          <p:cNvPr id="1027" name="Picture 3" descr="C:\Users\U419207\AppData\Local\Temp\OBJECTIVE\Improving Communication - Infographics - Icons - Bus.e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0408" y="958730"/>
            <a:ext cx="898539" cy="3563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419207\AppData\Local\Temp\OBJECTIVE\Improving Communication - Infographics - Icons - Cargo Ship#2.emf"/>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4250" y="1443487"/>
            <a:ext cx="720080" cy="4493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904250" y="1916832"/>
            <a:ext cx="1082348" cy="646331"/>
          </a:xfrm>
          <a:prstGeom prst="rect">
            <a:avLst/>
          </a:prstGeom>
          <a:noFill/>
        </p:spPr>
        <p:txBody>
          <a:bodyPr wrap="none" rtlCol="0">
            <a:spAutoFit/>
          </a:bodyPr>
          <a:lstStyle/>
          <a:p>
            <a:r>
              <a:rPr lang="en-GB" dirty="0" smtClean="0">
                <a:solidFill>
                  <a:schemeClr val="accent3"/>
                </a:solidFill>
              </a:rPr>
              <a:t>£</a:t>
            </a:r>
            <a:r>
              <a:rPr lang="en-GB" dirty="0" err="1" smtClean="0">
                <a:solidFill>
                  <a:schemeClr val="accent3"/>
                </a:solidFill>
              </a:rPr>
              <a:t>193.4m</a:t>
            </a:r>
            <a:endParaRPr lang="en-GB" dirty="0" smtClean="0">
              <a:solidFill>
                <a:schemeClr val="accent3"/>
              </a:solidFill>
            </a:endParaRPr>
          </a:p>
          <a:p>
            <a:r>
              <a:rPr lang="en-GB" dirty="0" smtClean="0">
                <a:solidFill>
                  <a:schemeClr val="accent3"/>
                </a:solidFill>
              </a:rPr>
              <a:t>Ferry</a:t>
            </a:r>
            <a:endParaRPr lang="en-GB" dirty="0">
              <a:solidFill>
                <a:schemeClr val="accent3"/>
              </a:solidFill>
            </a:endParaRPr>
          </a:p>
        </p:txBody>
      </p:sp>
      <p:pic>
        <p:nvPicPr>
          <p:cNvPr id="1030" name="Picture 6" descr="C:\Users\U419207\AppData\Local\Temp\OBJECTIVE\Improving Communication - Infographics - Icons - Car#2.emf"/>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1889" y="4903923"/>
            <a:ext cx="1082441" cy="4223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931353" y="5445224"/>
            <a:ext cx="1813317" cy="923330"/>
          </a:xfrm>
          <a:prstGeom prst="rect">
            <a:avLst/>
          </a:prstGeom>
          <a:noFill/>
        </p:spPr>
        <p:txBody>
          <a:bodyPr wrap="none" rtlCol="0">
            <a:spAutoFit/>
          </a:bodyPr>
          <a:lstStyle/>
          <a:p>
            <a:r>
              <a:rPr lang="en-GB" dirty="0" smtClean="0">
                <a:solidFill>
                  <a:schemeClr val="accent3"/>
                </a:solidFill>
              </a:rPr>
              <a:t>£</a:t>
            </a:r>
            <a:r>
              <a:rPr lang="en-GB" dirty="0" err="1" smtClean="0">
                <a:solidFill>
                  <a:schemeClr val="accent3"/>
                </a:solidFill>
              </a:rPr>
              <a:t>823.3m</a:t>
            </a:r>
            <a:endParaRPr lang="en-GB" dirty="0" smtClean="0">
              <a:solidFill>
                <a:schemeClr val="accent3"/>
              </a:solidFill>
            </a:endParaRPr>
          </a:p>
          <a:p>
            <a:r>
              <a:rPr lang="en-GB" dirty="0" smtClean="0">
                <a:solidFill>
                  <a:schemeClr val="accent3"/>
                </a:solidFill>
              </a:rPr>
              <a:t>Motorways and </a:t>
            </a:r>
          </a:p>
          <a:p>
            <a:r>
              <a:rPr lang="en-GB" dirty="0" smtClean="0">
                <a:solidFill>
                  <a:schemeClr val="accent3"/>
                </a:solidFill>
              </a:rPr>
              <a:t>Trunk Roads</a:t>
            </a:r>
            <a:endParaRPr lang="en-GB" dirty="0">
              <a:solidFill>
                <a:schemeClr val="accent3"/>
              </a:solidFill>
            </a:endParaRPr>
          </a:p>
        </p:txBody>
      </p:sp>
      <p:sp>
        <p:nvSpPr>
          <p:cNvPr id="15" name="TextBox 14"/>
          <p:cNvSpPr txBox="1"/>
          <p:nvPr/>
        </p:nvSpPr>
        <p:spPr>
          <a:xfrm>
            <a:off x="1045372" y="4552182"/>
            <a:ext cx="1633781" cy="1200329"/>
          </a:xfrm>
          <a:prstGeom prst="rect">
            <a:avLst/>
          </a:prstGeom>
          <a:noFill/>
        </p:spPr>
        <p:txBody>
          <a:bodyPr wrap="none" rtlCol="0">
            <a:spAutoFit/>
          </a:bodyPr>
          <a:lstStyle/>
          <a:p>
            <a:r>
              <a:rPr lang="en-GB" dirty="0" smtClean="0">
                <a:solidFill>
                  <a:schemeClr val="accent5"/>
                </a:solidFill>
              </a:rPr>
              <a:t>£</a:t>
            </a:r>
            <a:r>
              <a:rPr lang="en-GB" dirty="0" err="1" smtClean="0">
                <a:solidFill>
                  <a:schemeClr val="accent5"/>
                </a:solidFill>
              </a:rPr>
              <a:t>270.8m</a:t>
            </a:r>
            <a:endParaRPr lang="en-GB" dirty="0" smtClean="0">
              <a:solidFill>
                <a:schemeClr val="accent5"/>
              </a:solidFill>
            </a:endParaRPr>
          </a:p>
          <a:p>
            <a:r>
              <a:rPr lang="en-GB" dirty="0" smtClean="0">
                <a:solidFill>
                  <a:schemeClr val="accent5"/>
                </a:solidFill>
              </a:rPr>
              <a:t>Other projects</a:t>
            </a:r>
          </a:p>
          <a:p>
            <a:r>
              <a:rPr lang="en-GB" dirty="0" smtClean="0">
                <a:solidFill>
                  <a:schemeClr val="accent5"/>
                </a:solidFill>
              </a:rPr>
              <a:t>and agency </a:t>
            </a:r>
          </a:p>
          <a:p>
            <a:r>
              <a:rPr lang="en-GB" dirty="0" smtClean="0">
                <a:solidFill>
                  <a:schemeClr val="accent5"/>
                </a:solidFill>
              </a:rPr>
              <a:t>administration</a:t>
            </a:r>
            <a:endParaRPr lang="en-GB" dirty="0">
              <a:solidFill>
                <a:schemeClr val="accent5"/>
              </a:solidFill>
            </a:endParaRPr>
          </a:p>
        </p:txBody>
      </p:sp>
      <p:sp>
        <p:nvSpPr>
          <p:cNvPr id="16" name="TextBox 15"/>
          <p:cNvSpPr txBox="1"/>
          <p:nvPr/>
        </p:nvSpPr>
        <p:spPr>
          <a:xfrm>
            <a:off x="972276" y="2376593"/>
            <a:ext cx="889987" cy="646331"/>
          </a:xfrm>
          <a:prstGeom prst="rect">
            <a:avLst/>
          </a:prstGeom>
          <a:noFill/>
        </p:spPr>
        <p:txBody>
          <a:bodyPr wrap="none" rtlCol="0">
            <a:spAutoFit/>
          </a:bodyPr>
          <a:lstStyle/>
          <a:p>
            <a:r>
              <a:rPr lang="en-GB" dirty="0" smtClean="0">
                <a:solidFill>
                  <a:schemeClr val="accent6"/>
                </a:solidFill>
              </a:rPr>
              <a:t>£</a:t>
            </a:r>
            <a:r>
              <a:rPr lang="en-GB" dirty="0" err="1" smtClean="0">
                <a:solidFill>
                  <a:schemeClr val="accent6"/>
                </a:solidFill>
              </a:rPr>
              <a:t>748m</a:t>
            </a:r>
            <a:endParaRPr lang="en-GB" dirty="0" smtClean="0">
              <a:solidFill>
                <a:schemeClr val="accent6"/>
              </a:solidFill>
            </a:endParaRPr>
          </a:p>
          <a:p>
            <a:r>
              <a:rPr lang="en-GB" dirty="0" smtClean="0">
                <a:solidFill>
                  <a:schemeClr val="accent6"/>
                </a:solidFill>
              </a:rPr>
              <a:t>Rail</a:t>
            </a:r>
            <a:endParaRPr lang="en-GB" dirty="0">
              <a:solidFill>
                <a:schemeClr val="accent6"/>
              </a:solidFill>
            </a:endParaRPr>
          </a:p>
        </p:txBody>
      </p:sp>
      <p:pic>
        <p:nvPicPr>
          <p:cNvPr id="1032" name="Picture 8" descr="C:\Users\U419207\AppData\Local\Temp\OBJECTIVE\Improving Communication - Infographics - Icons - Train.emf"/>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899" y="3048949"/>
            <a:ext cx="1568814" cy="31496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89986" y="2819028"/>
            <a:ext cx="1595310" cy="1200329"/>
          </a:xfrm>
          <a:prstGeom prst="rect">
            <a:avLst/>
          </a:prstGeom>
          <a:noFill/>
        </p:spPr>
        <p:txBody>
          <a:bodyPr wrap="none" rtlCol="0">
            <a:spAutoFit/>
          </a:bodyPr>
          <a:lstStyle/>
          <a:p>
            <a:pPr algn="ctr"/>
            <a:r>
              <a:rPr lang="en-GB" dirty="0" smtClean="0">
                <a:solidFill>
                  <a:schemeClr val="accent3"/>
                </a:solidFill>
              </a:rPr>
              <a:t>Total budget </a:t>
            </a:r>
          </a:p>
          <a:p>
            <a:pPr algn="ctr"/>
            <a:r>
              <a:rPr lang="en-GB" dirty="0" smtClean="0">
                <a:solidFill>
                  <a:schemeClr val="accent3"/>
                </a:solidFill>
              </a:rPr>
              <a:t>2016/17:</a:t>
            </a:r>
          </a:p>
          <a:p>
            <a:pPr algn="ctr"/>
            <a:r>
              <a:rPr lang="en-GB" sz="3600" dirty="0" smtClean="0">
                <a:solidFill>
                  <a:schemeClr val="accent3"/>
                </a:solidFill>
              </a:rPr>
              <a:t>£</a:t>
            </a:r>
            <a:r>
              <a:rPr lang="en-GB" sz="3600" dirty="0" err="1" smtClean="0">
                <a:solidFill>
                  <a:schemeClr val="accent3"/>
                </a:solidFill>
              </a:rPr>
              <a:t>2.3bn</a:t>
            </a:r>
            <a:endParaRPr lang="en-GB" sz="3600" dirty="0">
              <a:solidFill>
                <a:schemeClr val="accent3"/>
              </a:solidFill>
            </a:endParaRPr>
          </a:p>
        </p:txBody>
      </p:sp>
      <p:sp>
        <p:nvSpPr>
          <p:cNvPr id="2" name="TextBox 1"/>
          <p:cNvSpPr txBox="1"/>
          <p:nvPr/>
        </p:nvSpPr>
        <p:spPr>
          <a:xfrm>
            <a:off x="553899" y="369530"/>
            <a:ext cx="2217901" cy="1569660"/>
          </a:xfrm>
          <a:prstGeom prst="rect">
            <a:avLst/>
          </a:prstGeom>
          <a:noFill/>
        </p:spPr>
        <p:txBody>
          <a:bodyPr wrap="square" rtlCol="0">
            <a:spAutoFit/>
          </a:bodyPr>
          <a:lstStyle/>
          <a:p>
            <a:r>
              <a:rPr lang="en-GB" sz="2400" dirty="0" smtClean="0"/>
              <a:t>TRANSPORT SCOTLAND BUDGET 2017-18</a:t>
            </a:r>
            <a:endParaRPr lang="en-GB" sz="2400" dirty="0"/>
          </a:p>
        </p:txBody>
      </p:sp>
    </p:spTree>
    <p:extLst>
      <p:ext uri="{BB962C8B-B14F-4D97-AF65-F5344CB8AC3E}">
        <p14:creationId xmlns:p14="http://schemas.microsoft.com/office/powerpoint/2010/main" val="285904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20" y="620688"/>
            <a:ext cx="6624736" cy="1008112"/>
          </a:xfrm>
        </p:spPr>
        <p:txBody>
          <a:bodyPr/>
          <a:lstStyle/>
          <a:p>
            <a:r>
              <a:rPr lang="en-GB" dirty="0" smtClean="0">
                <a:solidFill>
                  <a:srgbClr val="2526A9"/>
                </a:solidFill>
              </a:rPr>
              <a:t>Forth Rail Bridge</a:t>
            </a:r>
            <a:endParaRPr lang="en-GB" dirty="0">
              <a:solidFill>
                <a:srgbClr val="2526A9"/>
              </a:solidFill>
            </a:endParaRPr>
          </a:p>
        </p:txBody>
      </p:sp>
      <p:sp>
        <p:nvSpPr>
          <p:cNvPr id="5" name="Subtitle 4"/>
          <p:cNvSpPr>
            <a:spLocks noGrp="1"/>
          </p:cNvSpPr>
          <p:nvPr>
            <p:ph type="subTitle" idx="1"/>
          </p:nvPr>
        </p:nvSpPr>
        <p:spPr/>
        <p:txBody>
          <a:bodyPr/>
          <a:lstStyle/>
          <a:p>
            <a:endParaRPr lang="en-GB"/>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511" r="7511"/>
          <a:stretch>
            <a:fillRect/>
          </a:stretch>
        </p:blipFill>
        <p:spPr/>
      </p:pic>
    </p:spTree>
    <p:extLst>
      <p:ext uri="{BB962C8B-B14F-4D97-AF65-F5344CB8AC3E}">
        <p14:creationId xmlns:p14="http://schemas.microsoft.com/office/powerpoint/2010/main" val="3403105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Our </a:t>
            </a:r>
            <a:r>
              <a:rPr lang="en-GB" dirty="0" smtClean="0"/>
              <a:t>Capital </a:t>
            </a:r>
            <a:r>
              <a:rPr lang="en-GB" dirty="0"/>
              <a:t>Programme</a:t>
            </a:r>
          </a:p>
        </p:txBody>
      </p:sp>
      <p:sp>
        <p:nvSpPr>
          <p:cNvPr id="3" name="Subtitle 2"/>
          <p:cNvSpPr>
            <a:spLocks noGrp="1"/>
          </p:cNvSpPr>
          <p:nvPr>
            <p:ph type="subTitle" idx="1"/>
          </p:nvPr>
        </p:nvSpPr>
        <p:spPr/>
        <p:txBody>
          <a:bodyPr/>
          <a:lstStyle/>
          <a:p>
            <a:endParaRPr lang="en-GB"/>
          </a:p>
        </p:txBody>
      </p:sp>
      <p:sp>
        <p:nvSpPr>
          <p:cNvPr id="4" name="Picture Placeholder 3"/>
          <p:cNvSpPr>
            <a:spLocks noGrp="1"/>
          </p:cNvSpPr>
          <p:nvPr>
            <p:ph type="pic" sz="quarter" idx="10"/>
          </p:nvPr>
        </p:nvSpPr>
        <p:spPr/>
      </p:sp>
      <p:sp>
        <p:nvSpPr>
          <p:cNvPr id="5" name="Content Placeholder 2"/>
          <p:cNvSpPr txBox="1">
            <a:spLocks/>
          </p:cNvSpPr>
          <p:nvPr/>
        </p:nvSpPr>
        <p:spPr>
          <a:xfrm>
            <a:off x="323528" y="2431429"/>
            <a:ext cx="8229600" cy="4525963"/>
          </a:xfrm>
          <a:prstGeom prst="rect">
            <a:avLst/>
          </a:prstGeom>
        </p:spPr>
        <p:txBody>
          <a:bodyPr>
            <a:normAutofit/>
          </a:bodyPr>
          <a:lstStyle>
            <a:lvl1pPr marL="0" indent="0" algn="l"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GB" sz="2800" dirty="0" smtClean="0"/>
              <a:t>Roads and Motorways – new build and maintenance</a:t>
            </a:r>
          </a:p>
          <a:p>
            <a:pPr marL="457200" indent="-457200">
              <a:buFont typeface="Arial" panose="020B0604020202020204" pitchFamily="34" charset="0"/>
              <a:buChar char="•"/>
            </a:pPr>
            <a:r>
              <a:rPr lang="en-GB" sz="2800" dirty="0" smtClean="0"/>
              <a:t>Ferries</a:t>
            </a:r>
          </a:p>
          <a:p>
            <a:pPr marL="457200" indent="-457200">
              <a:buFont typeface="Arial" panose="020B0604020202020204" pitchFamily="34" charset="0"/>
              <a:buChar char="•"/>
            </a:pPr>
            <a:r>
              <a:rPr lang="en-GB" sz="2800" dirty="0" smtClean="0"/>
              <a:t>Aviation</a:t>
            </a:r>
          </a:p>
          <a:p>
            <a:pPr marL="457200" indent="-457200">
              <a:buFont typeface="Arial" panose="020B0604020202020204" pitchFamily="34" charset="0"/>
              <a:buChar char="•"/>
            </a:pPr>
            <a:r>
              <a:rPr lang="en-GB" sz="2800" dirty="0" smtClean="0"/>
              <a:t>Canals</a:t>
            </a:r>
          </a:p>
          <a:p>
            <a:pPr marL="457200" indent="-457200">
              <a:buFont typeface="Arial" panose="020B0604020202020204" pitchFamily="34" charset="0"/>
              <a:buChar char="•"/>
            </a:pPr>
            <a:r>
              <a:rPr lang="en-GB" sz="2800" dirty="0" smtClean="0"/>
              <a:t>Rail Infrastructure – maintenance/ renewals and improvements</a:t>
            </a:r>
          </a:p>
          <a:p>
            <a:pPr marL="457200" indent="-457200">
              <a:buFont typeface="Arial" panose="020B0604020202020204" pitchFamily="34" charset="0"/>
              <a:buChar char="•"/>
            </a:pPr>
            <a:r>
              <a:rPr lang="en-GB" sz="2800" dirty="0" smtClean="0"/>
              <a:t>Circa £1 billion per annum</a:t>
            </a:r>
            <a:endParaRPr lang="en-GB" sz="2800" dirty="0"/>
          </a:p>
        </p:txBody>
      </p:sp>
    </p:spTree>
    <p:extLst>
      <p:ext uri="{BB962C8B-B14F-4D97-AF65-F5344CB8AC3E}">
        <p14:creationId xmlns:p14="http://schemas.microsoft.com/office/powerpoint/2010/main" val="1451349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ctrTitle"/>
          </p:nvPr>
        </p:nvSpPr>
        <p:spPr/>
        <p:txBody>
          <a:bodyPr/>
          <a:lstStyle/>
          <a:p>
            <a:r>
              <a:rPr lang="en-GB" dirty="0"/>
              <a:t>The Basics</a:t>
            </a:r>
          </a:p>
        </p:txBody>
      </p:sp>
      <p:sp>
        <p:nvSpPr>
          <p:cNvPr id="3" name="Subtitle 2"/>
          <p:cNvSpPr>
            <a:spLocks noGrp="1"/>
          </p:cNvSpPr>
          <p:nvPr>
            <p:ph type="subTitle" idx="1"/>
          </p:nvPr>
        </p:nvSpPr>
        <p:spPr>
          <a:xfrm>
            <a:off x="467544" y="2348880"/>
            <a:ext cx="8158305" cy="3384376"/>
          </a:xfrm>
        </p:spPr>
        <p:txBody>
          <a:bodyPr>
            <a:noAutofit/>
          </a:bodyPr>
          <a:lstStyle/>
          <a:p>
            <a:pPr marL="342900" indent="-342900">
              <a:buFont typeface="Arial" panose="020B0604020202020204" pitchFamily="34" charset="0"/>
              <a:buChar char="•"/>
            </a:pPr>
            <a:r>
              <a:rPr lang="en-GB" sz="2800" dirty="0"/>
              <a:t>Capacity and capability</a:t>
            </a:r>
          </a:p>
          <a:p>
            <a:pPr marL="342900" indent="-342900">
              <a:buFont typeface="Arial" panose="020B0604020202020204" pitchFamily="34" charset="0"/>
              <a:buChar char="•"/>
            </a:pPr>
            <a:r>
              <a:rPr lang="en-GB" sz="2800" dirty="0"/>
              <a:t>Effective physical and financial planning</a:t>
            </a:r>
          </a:p>
          <a:p>
            <a:pPr marL="342900" indent="-342900">
              <a:buFont typeface="Arial" panose="020B0604020202020204" pitchFamily="34" charset="0"/>
              <a:buChar char="•"/>
            </a:pPr>
            <a:r>
              <a:rPr lang="en-GB" sz="2800" dirty="0"/>
              <a:t>Robust appraisal and evaluation</a:t>
            </a:r>
          </a:p>
          <a:p>
            <a:pPr marL="342900" indent="-342900">
              <a:buFont typeface="Arial" panose="020B0604020202020204" pitchFamily="34" charset="0"/>
              <a:buChar char="•"/>
            </a:pPr>
            <a:r>
              <a:rPr lang="en-GB" sz="2800" dirty="0"/>
              <a:t>National </a:t>
            </a:r>
            <a:r>
              <a:rPr lang="en-GB" sz="2800" dirty="0" smtClean="0"/>
              <a:t>Transport </a:t>
            </a:r>
            <a:r>
              <a:rPr lang="en-GB" sz="2800" dirty="0"/>
              <a:t>S</a:t>
            </a:r>
            <a:r>
              <a:rPr lang="en-GB" sz="2800" dirty="0" smtClean="0"/>
              <a:t>trategy</a:t>
            </a:r>
            <a:endParaRPr lang="en-GB" sz="2800" dirty="0"/>
          </a:p>
          <a:p>
            <a:pPr marL="342900" indent="-342900">
              <a:buFont typeface="Arial" panose="020B0604020202020204" pitchFamily="34" charset="0"/>
              <a:buChar char="•"/>
            </a:pPr>
            <a:r>
              <a:rPr lang="en-GB" sz="2800" dirty="0"/>
              <a:t>Strategic Transport Projects Review</a:t>
            </a:r>
          </a:p>
          <a:p>
            <a:pPr marL="342900" indent="-342900">
              <a:buFont typeface="Arial" panose="020B0604020202020204" pitchFamily="34" charset="0"/>
              <a:buChar char="•"/>
            </a:pPr>
            <a:r>
              <a:rPr lang="en-GB" sz="2800" dirty="0"/>
              <a:t>Procurement and commercial experience</a:t>
            </a:r>
          </a:p>
          <a:p>
            <a:pPr marL="342900" indent="-342900">
              <a:buFont typeface="Arial" panose="020B0604020202020204" pitchFamily="34" charset="0"/>
              <a:buChar char="•"/>
            </a:pPr>
            <a:r>
              <a:rPr lang="en-GB" sz="2800" dirty="0"/>
              <a:t>Infrastructure is a means to an end</a:t>
            </a:r>
          </a:p>
          <a:p>
            <a:pPr marL="342900" indent="-342900">
              <a:buFont typeface="Arial" panose="020B0604020202020204" pitchFamily="34" charset="0"/>
              <a:buChar char="•"/>
            </a:pPr>
            <a:r>
              <a:rPr lang="en-GB" sz="2800" dirty="0"/>
              <a:t>Visibility and transparency</a:t>
            </a:r>
          </a:p>
          <a:p>
            <a:pPr marL="342900" indent="-342900">
              <a:buFont typeface="Arial" panose="020B0604020202020204" pitchFamily="34" charset="0"/>
              <a:buChar char="•"/>
            </a:pPr>
            <a:endParaRPr lang="en-GB" sz="2800" dirty="0"/>
          </a:p>
        </p:txBody>
      </p:sp>
    </p:spTree>
    <p:extLst>
      <p:ext uri="{BB962C8B-B14F-4D97-AF65-F5344CB8AC3E}">
        <p14:creationId xmlns:p14="http://schemas.microsoft.com/office/powerpoint/2010/main" val="404335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46143" y="2924944"/>
            <a:ext cx="3045737" cy="1728192"/>
          </a:xfrm>
        </p:spPr>
        <p:txBody>
          <a:bodyPr>
            <a:normAutofit/>
          </a:bodyPr>
          <a:lstStyle/>
          <a:p>
            <a:pPr marL="342900" indent="-342900">
              <a:buClr>
                <a:schemeClr val="bg1"/>
              </a:buClr>
              <a:buFont typeface="Arial" pitchFamily="34" charset="0"/>
              <a:buChar char="•"/>
            </a:pPr>
            <a:endParaRPr lang="en-GB" dirty="0"/>
          </a:p>
        </p:txBody>
      </p:sp>
      <p:pic>
        <p:nvPicPr>
          <p:cNvPr id="8" name="Picture Placeholder 7"/>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9543" b="302"/>
          <a:stretch/>
        </p:blipFill>
        <p:spPr/>
      </p:pic>
      <p:sp>
        <p:nvSpPr>
          <p:cNvPr id="2" name="Title 1"/>
          <p:cNvSpPr>
            <a:spLocks noGrp="1"/>
          </p:cNvSpPr>
          <p:nvPr>
            <p:ph type="ctrTitle"/>
          </p:nvPr>
        </p:nvSpPr>
        <p:spPr/>
        <p:txBody>
          <a:bodyPr/>
          <a:lstStyle/>
          <a:p>
            <a:endParaRPr lang="en-GB"/>
          </a:p>
        </p:txBody>
      </p:sp>
    </p:spTree>
    <p:extLst>
      <p:ext uri="{BB962C8B-B14F-4D97-AF65-F5344CB8AC3E}">
        <p14:creationId xmlns:p14="http://schemas.microsoft.com/office/powerpoint/2010/main" val="39851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rporate presentation template - img placeholde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presentation template - img placeholder</Template>
  <TotalTime>219</TotalTime>
  <Words>690</Words>
  <Application>Microsoft Office PowerPoint</Application>
  <PresentationFormat>On-screen Show (4:3)</PresentationFormat>
  <Paragraphs>132</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Corporate presentation template - img placeholder</vt:lpstr>
      <vt:lpstr>PowerPoint Presentation</vt:lpstr>
      <vt:lpstr>Lessons from another Portfolio</vt:lpstr>
      <vt:lpstr>PowerPoint Presentation</vt:lpstr>
      <vt:lpstr>Transport Scotland</vt:lpstr>
      <vt:lpstr>PowerPoint Presentation</vt:lpstr>
      <vt:lpstr>Forth Rail Bridge</vt:lpstr>
      <vt:lpstr>Our Capital Programme</vt:lpstr>
      <vt:lpstr>The Basics</vt:lpstr>
      <vt:lpstr>PowerPoint Presentation</vt:lpstr>
      <vt:lpstr>Repeat business</vt:lpstr>
      <vt:lpstr>Rail Franchise</vt:lpstr>
      <vt:lpstr>A longer term look</vt:lpstr>
      <vt:lpstr>Forth Replacement Crossing</vt:lpstr>
      <vt:lpstr>Learning Lessons</vt:lpstr>
      <vt:lpstr>M8 M73 M74 Motorway Improvements Project</vt:lpstr>
      <vt:lpstr>What did I take from Health to Transport</vt:lpstr>
      <vt:lpstr>Any Questions?</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u209811</dc:creator>
  <cp:lastModifiedBy>n414583</cp:lastModifiedBy>
  <cp:revision>30</cp:revision>
  <dcterms:created xsi:type="dcterms:W3CDTF">2016-03-30T10:54:57Z</dcterms:created>
  <dcterms:modified xsi:type="dcterms:W3CDTF">2017-04-28T10:46:09Z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A13919165</vt:lpwstr>
  </property>
  <property fmtid="{D5CDD505-2E9C-101B-9397-08002B2CF9AE}" pid="4" name="Objective-Title">
    <vt:lpwstr>Transport Scotland - communications - corporate -Corporate presentation template - images and directorate colours - April 2016</vt:lpwstr>
  </property>
  <property fmtid="{D5CDD505-2E9C-101B-9397-08002B2CF9AE}" pid="5" name="Objective-Comment">
    <vt:lpwstr>
    </vt:lpwstr>
  </property>
  <property fmtid="{D5CDD505-2E9C-101B-9397-08002B2CF9AE}" pid="6" name="Objective-CreationStamp">
    <vt:filetime>2016-04-05T14:23:10Z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2017-03-29T14:28:28Z</vt:filetime>
  </property>
  <property fmtid="{D5CDD505-2E9C-101B-9397-08002B2CF9AE}" pid="11" name="Objective-Owner">
    <vt:lpwstr>Bell, Juliet J (U414885)</vt:lpwstr>
  </property>
  <property fmtid="{D5CDD505-2E9C-101B-9397-08002B2CF9AE}" pid="12" name="Objective-Path">
    <vt:lpwstr>Objective Global Folder:SG File Plan:Administration:Communications:External communications:Policies and procedures: External communications:Transport Scotland: Communications: Information for Staff: Part 2: 2013-2016:</vt:lpwstr>
  </property>
  <property fmtid="{D5CDD505-2E9C-101B-9397-08002B2CF9AE}" pid="13" name="Objective-Parent">
    <vt:lpwstr>Transport Scotland: Communications: Information for Staff: Part 2: 2013-2016</vt:lpwstr>
  </property>
  <property fmtid="{D5CDD505-2E9C-101B-9397-08002B2CF9AE}" pid="14" name="Objective-State">
    <vt:lpwstr>Being Drafted</vt:lpwstr>
  </property>
  <property fmtid="{D5CDD505-2E9C-101B-9397-08002B2CF9AE}" pid="15" name="Objective-Version">
    <vt:lpwstr>2.3</vt:lpwstr>
  </property>
  <property fmtid="{D5CDD505-2E9C-101B-9397-08002B2CF9AE}" pid="16" name="Objective-VersionNumber">
    <vt:i4>6</vt:i4>
  </property>
  <property fmtid="{D5CDD505-2E9C-101B-9397-08002B2CF9AE}" pid="17" name="Objective-VersionComment">
    <vt:lpwstr>
    </vt:lpwstr>
  </property>
  <property fmtid="{D5CDD505-2E9C-101B-9397-08002B2CF9AE}" pid="18" name="Objective-FileNumber">
    <vt:lpwstr>
    </vt:lpwstr>
  </property>
  <property fmtid="{D5CDD505-2E9C-101B-9397-08002B2CF9AE}" pid="19" name="Objective-Classification">
    <vt:lpwstr>[Inherited - Not Protectively Marked]</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ies>
</file>